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66" r:id="rId2"/>
    <p:sldId id="262" r:id="rId3"/>
    <p:sldId id="268" r:id="rId4"/>
    <p:sldId id="269" r:id="rId5"/>
    <p:sldId id="270" r:id="rId6"/>
    <p:sldId id="271" r:id="rId7"/>
    <p:sldId id="258" r:id="rId8"/>
    <p:sldId id="272" r:id="rId9"/>
    <p:sldId id="273" r:id="rId10"/>
  </p:sldIdLst>
  <p:sldSz cx="6858000" cy="12192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1" d="100"/>
          <a:sy n="41" d="100"/>
        </p:scale>
        <p:origin x="25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FFDE65-B119-461C-A5BC-1A13FCA01231}" type="datetimeFigureOut">
              <a:rPr lang="fr-FR" smtClean="0"/>
              <a:t>10/01/2024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457450" y="1241425"/>
            <a:ext cx="18827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488A35-3552-4C4F-9D84-BE02170F4C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7591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E26D9-E647-4330-8225-793FCBCF3B94}" type="datetimeFigureOut">
              <a:rPr lang="fr-FR" smtClean="0"/>
              <a:t>10/01/2024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51342-EF87-4264-870C-153D8C3EDF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2920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E26D9-E647-4330-8225-793FCBCF3B94}" type="datetimeFigureOut">
              <a:rPr lang="fr-FR" smtClean="0"/>
              <a:t>10/01/2024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51342-EF87-4264-870C-153D8C3EDF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6946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E26D9-E647-4330-8225-793FCBCF3B94}" type="datetimeFigureOut">
              <a:rPr lang="fr-FR" smtClean="0"/>
              <a:t>10/01/2024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51342-EF87-4264-870C-153D8C3EDF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4128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E26D9-E647-4330-8225-793FCBCF3B94}" type="datetimeFigureOut">
              <a:rPr lang="fr-FR" smtClean="0"/>
              <a:t>10/01/2024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51342-EF87-4264-870C-153D8C3EDF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1303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E26D9-E647-4330-8225-793FCBCF3B94}" type="datetimeFigureOut">
              <a:rPr lang="fr-FR" smtClean="0"/>
              <a:t>10/01/2024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51342-EF87-4264-870C-153D8C3EDF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417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E26D9-E647-4330-8225-793FCBCF3B94}" type="datetimeFigureOut">
              <a:rPr lang="fr-FR" smtClean="0"/>
              <a:t>10/01/2024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51342-EF87-4264-870C-153D8C3EDF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3003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E26D9-E647-4330-8225-793FCBCF3B94}" type="datetimeFigureOut">
              <a:rPr lang="fr-FR" smtClean="0"/>
              <a:t>10/01/2024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51342-EF87-4264-870C-153D8C3EDF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739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E26D9-E647-4330-8225-793FCBCF3B94}" type="datetimeFigureOut">
              <a:rPr lang="fr-FR" smtClean="0"/>
              <a:t>10/01/2024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51342-EF87-4264-870C-153D8C3EDF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7948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E26D9-E647-4330-8225-793FCBCF3B94}" type="datetimeFigureOut">
              <a:rPr lang="fr-FR" smtClean="0"/>
              <a:t>10/01/2024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51342-EF87-4264-870C-153D8C3EDF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4949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E26D9-E647-4330-8225-793FCBCF3B94}" type="datetimeFigureOut">
              <a:rPr lang="fr-FR" smtClean="0"/>
              <a:t>10/01/2024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51342-EF87-4264-870C-153D8C3EDF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4519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E26D9-E647-4330-8225-793FCBCF3B94}" type="datetimeFigureOut">
              <a:rPr lang="fr-FR" smtClean="0"/>
              <a:t>10/01/2024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51342-EF87-4264-870C-153D8C3EDF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4073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7E26D9-E647-4330-8225-793FCBCF3B94}" type="datetimeFigureOut">
              <a:rPr lang="fr-FR" smtClean="0"/>
              <a:t>10/01/2024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C51342-EF87-4264-870C-153D8C3EDF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8429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9A1511-7270-4515-8D3B-C47E2165C0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733" y="546469"/>
            <a:ext cx="6186350" cy="338554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anchor="ctr">
            <a:noAutofit/>
          </a:bodyPr>
          <a:lstStyle/>
          <a:p>
            <a:r>
              <a:rPr lang="fr-FR" sz="1600" b="1" dirty="0">
                <a:latin typeface="Arial" panose="020B0604020202020204" pitchFamily="34" charset="0"/>
                <a:cs typeface="Arial" panose="020B0604020202020204" pitchFamily="34" charset="0"/>
              </a:rPr>
              <a:t>I. Identifier les problèmes de comportement des élèves </a:t>
            </a:r>
            <a:endParaRPr lang="fr-F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6415B58-A1FC-4F5D-8CE0-2B62E8DB28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3445" y="939647"/>
            <a:ext cx="6197638" cy="11086375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l"/>
            <a:r>
              <a:rPr lang="fr-FR" dirty="0"/>
              <a:t>Les élèves présentant des problèmes de comportement sont en difficulté d’adaptation et d’apprentissage. </a:t>
            </a:r>
          </a:p>
          <a:p>
            <a:pPr algn="l"/>
            <a:endParaRPr lang="fr-FR" dirty="0"/>
          </a:p>
          <a:p>
            <a:pPr algn="l"/>
            <a:r>
              <a:rPr lang="fr-FR" dirty="0"/>
              <a:t>Pour comprendre et pouvoir gérer ces problèmes de comportements inappropriés (sur- ou sous- réactifs), il est important de déterminer s’il s'agit de : </a:t>
            </a:r>
          </a:p>
          <a:p>
            <a:pPr algn="l"/>
            <a:r>
              <a:rPr lang="fr-FR" dirty="0"/>
              <a:t>∞ </a:t>
            </a:r>
            <a:r>
              <a:rPr lang="fr-FR" b="1" dirty="0"/>
              <a:t>difficultés comportementales </a:t>
            </a:r>
            <a:r>
              <a:rPr lang="fr-FR" dirty="0"/>
              <a:t>ponctuelles, réactionnelles à un contexte donné (phase sensible du développement ou encore événement extérieur déstabilisant) </a:t>
            </a:r>
          </a:p>
          <a:p>
            <a:pPr algn="l"/>
            <a:r>
              <a:rPr lang="fr-FR" dirty="0"/>
              <a:t>∞ </a:t>
            </a:r>
            <a:r>
              <a:rPr lang="fr-FR" b="1" dirty="0"/>
              <a:t>difficultés du comportement sévères </a:t>
            </a:r>
            <a:r>
              <a:rPr lang="fr-FR" dirty="0"/>
              <a:t>résistant à une gestion pédagogique de classe appropriée et à certains aménagements spécifiques, s’inscrivant dans une problématique individuelle complexe et relevant obligatoirement d’un </a:t>
            </a:r>
            <a:r>
              <a:rPr lang="fr-FR" b="1" dirty="0"/>
              <a:t>diagnostic médical pédopsychiatrique. </a:t>
            </a:r>
            <a:endParaRPr lang="fr-FR" dirty="0"/>
          </a:p>
          <a:p>
            <a:endParaRPr lang="fr-FR" dirty="0"/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fr-FR" b="1" dirty="0"/>
              <a:t>L’évaluation des problèmes de comportement  d’un élève doit toujours tenir compte de son  âge et de son  niveau de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fr-FR" b="1" dirty="0"/>
              <a:t>développement.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fr-FR" b="1" dirty="0"/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fr-FR" dirty="0"/>
              <a:t>J’observe les comportements de manière neutre, factuelle et sans interprétation.</a:t>
            </a:r>
          </a:p>
          <a:p>
            <a:pPr algn="l"/>
            <a:endParaRPr lang="fr-FR" dirty="0"/>
          </a:p>
          <a:p>
            <a:pPr algn="l"/>
            <a:endParaRPr lang="fr-FR" dirty="0"/>
          </a:p>
          <a:p>
            <a:pPr algn="l"/>
            <a:endParaRPr lang="fr-FR" dirty="0"/>
          </a:p>
          <a:p>
            <a:pPr algn="l"/>
            <a:endParaRPr lang="fr-FR" dirty="0"/>
          </a:p>
          <a:p>
            <a:pPr algn="l"/>
            <a:endParaRPr lang="fr-FR" dirty="0"/>
          </a:p>
          <a:p>
            <a:pPr algn="l"/>
            <a:endParaRPr lang="fr-FR" dirty="0"/>
          </a:p>
          <a:p>
            <a:pPr algn="l"/>
            <a:endParaRPr lang="fr-FR" dirty="0"/>
          </a:p>
          <a:p>
            <a:pPr algn="l"/>
            <a:endParaRPr lang="fr-FR" dirty="0"/>
          </a:p>
          <a:p>
            <a:pPr algn="l"/>
            <a:endParaRPr lang="fr-FR" dirty="0"/>
          </a:p>
          <a:p>
            <a:pPr algn="l"/>
            <a:endParaRPr lang="fr-FR" dirty="0"/>
          </a:p>
          <a:p>
            <a:pPr algn="l"/>
            <a:endParaRPr lang="fr-FR" dirty="0"/>
          </a:p>
          <a:p>
            <a:pPr algn="l"/>
            <a:endParaRPr lang="fr-FR" dirty="0"/>
          </a:p>
          <a:p>
            <a:pPr algn="l"/>
            <a:endParaRPr lang="fr-FR" dirty="0"/>
          </a:p>
          <a:p>
            <a:pPr algn="l"/>
            <a:endParaRPr lang="fr-FR" dirty="0"/>
          </a:p>
          <a:p>
            <a:pPr algn="l"/>
            <a:endParaRPr lang="fr-FR" dirty="0"/>
          </a:p>
          <a:p>
            <a:pPr algn="l"/>
            <a:endParaRPr lang="fr-FR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6ADE357-7EC5-4959-91EB-013267DB7FE1}"/>
              </a:ext>
            </a:extLst>
          </p:cNvPr>
          <p:cNvSpPr/>
          <p:nvPr/>
        </p:nvSpPr>
        <p:spPr>
          <a:xfrm>
            <a:off x="164733" y="165978"/>
            <a:ext cx="6186350" cy="3385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5050"/>
            </a:solidFill>
          </a:ln>
        </p:spPr>
        <p:txBody>
          <a:bodyPr wrap="square">
            <a:spAutoFit/>
          </a:bodyPr>
          <a:lstStyle/>
          <a:p>
            <a:pPr algn="ctr" defTabSz="144661"/>
            <a:r>
              <a:rPr lang="fr-FR" sz="1600" b="1" dirty="0">
                <a:solidFill>
                  <a:srgbClr val="FF0000"/>
                </a:solidFill>
                <a:latin typeface="Arial" panose="020B0604020202020204" pitchFamily="34" charset="0"/>
              </a:rPr>
              <a:t>RESSOURCES COMPLEMENTAIRES</a:t>
            </a:r>
            <a:endParaRPr lang="fr-FR" sz="1600" dirty="0">
              <a:solidFill>
                <a:srgbClr val="FF0000"/>
              </a:solidFill>
              <a:latin typeface="Calibri" panose="020F0502020204030204"/>
            </a:endParaRPr>
          </a:p>
        </p:txBody>
      </p:sp>
      <p:graphicFrame>
        <p:nvGraphicFramePr>
          <p:cNvPr id="12" name="Tableau 11">
            <a:extLst>
              <a:ext uri="{FF2B5EF4-FFF2-40B4-BE49-F238E27FC236}">
                <a16:creationId xmlns:a16="http://schemas.microsoft.com/office/drawing/2014/main" id="{F2D6D2DF-7AE9-477F-9CF9-A572401615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4266975"/>
              </p:ext>
            </p:extLst>
          </p:nvPr>
        </p:nvGraphicFramePr>
        <p:xfrm>
          <a:off x="1289866" y="10984861"/>
          <a:ext cx="1883016" cy="753863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1883016">
                  <a:extLst>
                    <a:ext uri="{9D8B030D-6E8A-4147-A177-3AD203B41FA5}">
                      <a16:colId xmlns:a16="http://schemas.microsoft.com/office/drawing/2014/main" val="2960577735"/>
                    </a:ext>
                  </a:extLst>
                </a:gridCol>
              </a:tblGrid>
              <a:tr h="182493"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/>
                        <a:t>S’affronte par de la discipline</a:t>
                      </a:r>
                    </a:p>
                  </a:txBody>
                  <a:tcPr marL="28932" marR="28932" marT="14466" marB="14466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8225591"/>
                  </a:ext>
                </a:extLst>
              </a:tr>
              <a:tr h="571370"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solidFill>
                            <a:srgbClr val="FF0000"/>
                          </a:solidFill>
                        </a:rPr>
                        <a:t>Si on fait de l’accompagnement ou du contournement, l’élève va en profiter pour abuser des « crises ».</a:t>
                      </a:r>
                    </a:p>
                  </a:txBody>
                  <a:tcPr marL="28932" marR="28932" marT="14466" marB="14466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1847549"/>
                  </a:ext>
                </a:extLst>
              </a:tr>
            </a:tbl>
          </a:graphicData>
        </a:graphic>
      </p:graphicFrame>
      <p:graphicFrame>
        <p:nvGraphicFramePr>
          <p:cNvPr id="13" name="Tableau 12">
            <a:extLst>
              <a:ext uri="{FF2B5EF4-FFF2-40B4-BE49-F238E27FC236}">
                <a16:creationId xmlns:a16="http://schemas.microsoft.com/office/drawing/2014/main" id="{7508EEAE-F9F3-4560-B3FE-521640B43F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067317"/>
              </p:ext>
            </p:extLst>
          </p:nvPr>
        </p:nvGraphicFramePr>
        <p:xfrm>
          <a:off x="404272" y="6920794"/>
          <a:ext cx="5695984" cy="34619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72078">
                  <a:extLst>
                    <a:ext uri="{9D8B030D-6E8A-4147-A177-3AD203B41FA5}">
                      <a16:colId xmlns:a16="http://schemas.microsoft.com/office/drawing/2014/main" val="1755363976"/>
                    </a:ext>
                  </a:extLst>
                </a:gridCol>
                <a:gridCol w="1971675">
                  <a:extLst>
                    <a:ext uri="{9D8B030D-6E8A-4147-A177-3AD203B41FA5}">
                      <a16:colId xmlns:a16="http://schemas.microsoft.com/office/drawing/2014/main" val="4129913314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val="718553380"/>
                    </a:ext>
                  </a:extLst>
                </a:gridCol>
                <a:gridCol w="2073218">
                  <a:extLst>
                    <a:ext uri="{9D8B030D-6E8A-4147-A177-3AD203B41FA5}">
                      <a16:colId xmlns:a16="http://schemas.microsoft.com/office/drawing/2014/main" val="485856210"/>
                    </a:ext>
                  </a:extLst>
                </a:gridCol>
                <a:gridCol w="359913">
                  <a:extLst>
                    <a:ext uri="{9D8B030D-6E8A-4147-A177-3AD203B41FA5}">
                      <a16:colId xmlns:a16="http://schemas.microsoft.com/office/drawing/2014/main" val="185431484"/>
                    </a:ext>
                  </a:extLst>
                </a:gridCol>
              </a:tblGrid>
              <a:tr h="7884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50" dirty="0">
                          <a:effectLst/>
                        </a:rPr>
                        <a:t> </a:t>
                      </a:r>
                      <a:endParaRPr lang="fr-FR" sz="1200" kern="1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0672" marR="10672" marT="10672" marB="10672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5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50" dirty="0">
                          <a:effectLst/>
                        </a:rPr>
                        <a:t>Difficultés de comportement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50" dirty="0">
                          <a:effectLst/>
                        </a:rPr>
                        <a:t> </a:t>
                      </a:r>
                      <a:endParaRPr lang="fr-FR" sz="1200" kern="1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0672" marR="10672" marT="10672" marB="10672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</a:rPr>
                        <a:t> </a:t>
                      </a:r>
                      <a:endParaRPr lang="fr-FR" sz="12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0672" marR="10672" marT="10672" marB="10672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5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50" dirty="0">
                          <a:effectLst/>
                        </a:rPr>
                        <a:t>Difficultés du comportement sévères</a:t>
                      </a:r>
                      <a:endParaRPr lang="fr-FR" sz="1200" kern="1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0672" marR="10672" marT="10672" marB="10672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400" kern="150" dirty="0">
                          <a:effectLst/>
                        </a:rPr>
                        <a:t> </a:t>
                      </a:r>
                      <a:endParaRPr lang="fr-FR" sz="400" kern="1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0672" marR="10672" marT="10672" marB="10672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1641220"/>
                  </a:ext>
                </a:extLst>
              </a:tr>
              <a:tr h="7884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50" dirty="0">
                          <a:effectLst/>
                        </a:rPr>
                        <a:t>durée</a:t>
                      </a:r>
                      <a:endParaRPr lang="fr-FR" sz="1200" kern="1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0672" marR="10672" marT="10672" marB="10672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50" dirty="0">
                          <a:effectLst/>
                        </a:rPr>
                        <a:t>Crise passagère ou épisodique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50" dirty="0">
                          <a:effectLst/>
                        </a:rPr>
                        <a:t>-manifestation momentanée</a:t>
                      </a:r>
                      <a:endParaRPr lang="fr-FR" sz="1200" kern="1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0672" marR="10672" marT="10672" marB="10672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</a:rPr>
                        <a:t> </a:t>
                      </a:r>
                      <a:endParaRPr lang="fr-FR" sz="12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0672" marR="10672" marT="10672" marB="10672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50" dirty="0">
                          <a:effectLst/>
                        </a:rPr>
                        <a:t>-Persistent depuis plusieurs mois</a:t>
                      </a:r>
                      <a:endParaRPr lang="fr-FR" sz="1200" kern="1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0672" marR="10672" marT="10672" marB="10672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400" kern="150">
                          <a:effectLst/>
                        </a:rPr>
                        <a:t> </a:t>
                      </a:r>
                      <a:endParaRPr lang="fr-FR" sz="4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0672" marR="10672" marT="10672" marB="10672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731999"/>
                  </a:ext>
                </a:extLst>
              </a:tr>
              <a:tr h="4259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50" dirty="0">
                          <a:effectLst/>
                        </a:rPr>
                        <a:t>constance</a:t>
                      </a:r>
                      <a:endParaRPr lang="fr-FR" sz="1200" kern="1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0672" marR="10672" marT="10672" marB="10672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50" dirty="0">
                          <a:effectLst/>
                        </a:rPr>
                        <a:t>Dans un seul contexte (ex-: dans la cour)</a:t>
                      </a:r>
                      <a:endParaRPr lang="fr-FR" sz="1200" kern="1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0672" marR="10672" marT="10672" marB="10672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</a:rPr>
                        <a:t> </a:t>
                      </a:r>
                      <a:endParaRPr lang="fr-FR" sz="12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0672" marR="10672" marT="10672" marB="10672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50" dirty="0">
                          <a:effectLst/>
                        </a:rPr>
                        <a:t>Se manifestent dans diverses situations scolaires et sociales</a:t>
                      </a:r>
                      <a:endParaRPr lang="fr-FR" sz="1200" kern="1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0672" marR="10672" marT="10672" marB="10672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400" kern="150">
                          <a:effectLst/>
                        </a:rPr>
                        <a:t> </a:t>
                      </a:r>
                      <a:endParaRPr lang="fr-FR" sz="4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0672" marR="10672" marT="10672" marB="10672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9889191"/>
                  </a:ext>
                </a:extLst>
              </a:tr>
              <a:tr h="6071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50" dirty="0">
                          <a:effectLst/>
                        </a:rPr>
                        <a:t>fréquence</a:t>
                      </a:r>
                      <a:endParaRPr lang="fr-FR" sz="1200" kern="1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0672" marR="10672" marT="10672" marB="10672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50" dirty="0">
                          <a:effectLst/>
                        </a:rPr>
                        <a:t>Dans la moyenne des enfants de son âge.</a:t>
                      </a:r>
                      <a:endParaRPr lang="fr-FR" sz="1200" kern="1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0672" marR="10672" marT="10672" marB="10672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50">
                          <a:effectLst/>
                        </a:rPr>
                        <a:t> </a:t>
                      </a:r>
                      <a:endParaRPr lang="fr-FR" sz="12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0672" marR="10672" marT="10672" marB="10672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50" dirty="0">
                          <a:effectLst/>
                        </a:rPr>
                        <a:t>-de 3 à 4 incidents critiques par semaines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50" dirty="0">
                          <a:effectLst/>
                        </a:rPr>
                        <a:t>-plusieurs fois par jour.</a:t>
                      </a:r>
                      <a:endParaRPr lang="fr-FR" sz="1200" kern="1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0672" marR="10672" marT="10672" marB="10672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400" kern="150">
                          <a:effectLst/>
                        </a:rPr>
                        <a:t> </a:t>
                      </a:r>
                      <a:endParaRPr lang="fr-FR" sz="4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0672" marR="10672" marT="10672" marB="10672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4660137"/>
                  </a:ext>
                </a:extLst>
              </a:tr>
              <a:tr h="4259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50" dirty="0">
                          <a:effectLst/>
                        </a:rPr>
                        <a:t>gravité</a:t>
                      </a:r>
                      <a:endParaRPr lang="fr-FR" sz="1200" kern="1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0672" marR="10672" marT="10672" marB="10672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50" dirty="0">
                          <a:effectLst/>
                        </a:rPr>
                        <a:t>Peu dommageable pour lui-même ou les autres</a:t>
                      </a:r>
                      <a:endParaRPr lang="fr-FR" sz="1200" kern="1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0672" marR="10672" marT="10672" marB="10672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50" dirty="0">
                          <a:effectLst/>
                        </a:rPr>
                        <a:t> </a:t>
                      </a:r>
                      <a:endParaRPr lang="fr-FR" sz="1200" kern="1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0672" marR="10672" marT="10672" marB="10672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50" dirty="0">
                          <a:effectLst/>
                        </a:rPr>
                        <a:t>Entrainent des conséquences graves pour soi et les autres.</a:t>
                      </a:r>
                      <a:endParaRPr lang="fr-FR" sz="1200" kern="1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0672" marR="10672" marT="10672" marB="10672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400" kern="150">
                          <a:effectLst/>
                        </a:rPr>
                        <a:t> </a:t>
                      </a:r>
                      <a:endParaRPr lang="fr-FR" sz="4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0672" marR="10672" marT="10672" marB="10672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0947826"/>
                  </a:ext>
                </a:extLst>
              </a:tr>
              <a:tr h="4259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kern="150" dirty="0">
                          <a:effectLst/>
                        </a:rPr>
                        <a:t>complexité</a:t>
                      </a:r>
                      <a:endParaRPr lang="fr-FR" sz="1200" kern="1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0672" marR="10672" marT="10672" marB="10672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50" dirty="0">
                          <a:effectLst/>
                        </a:rPr>
                        <a:t>Comportement isolé.</a:t>
                      </a:r>
                      <a:endParaRPr lang="fr-FR" sz="1200" kern="1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0672" marR="10672" marT="10672" marB="10672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50" dirty="0">
                          <a:effectLst/>
                        </a:rPr>
                        <a:t> </a:t>
                      </a:r>
                      <a:endParaRPr lang="fr-FR" sz="1200" kern="1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0672" marR="10672" marT="10672" marB="10672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kern="150" dirty="0">
                          <a:effectLst/>
                        </a:rPr>
                        <a:t>Plusieurs comportements inadaptés.</a:t>
                      </a:r>
                      <a:endParaRPr lang="fr-FR" sz="1200" kern="1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0672" marR="10672" marT="10672" marB="10672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400" kern="150" dirty="0">
                          <a:effectLst/>
                        </a:rPr>
                        <a:t> </a:t>
                      </a:r>
                      <a:endParaRPr lang="fr-FR" sz="400" kern="1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0672" marR="10672" marT="10672" marB="10672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3932985"/>
                  </a:ext>
                </a:extLst>
              </a:tr>
            </a:tbl>
          </a:graphicData>
        </a:graphic>
      </p:graphicFrame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4A83477-2F40-4BA6-A77B-6FC53FAF83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5238523"/>
              </p:ext>
            </p:extLst>
          </p:nvPr>
        </p:nvGraphicFramePr>
        <p:xfrm>
          <a:off x="3995865" y="10935754"/>
          <a:ext cx="1883016" cy="872828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1883016">
                  <a:extLst>
                    <a:ext uri="{9D8B030D-6E8A-4147-A177-3AD203B41FA5}">
                      <a16:colId xmlns:a16="http://schemas.microsoft.com/office/drawing/2014/main" val="1998291428"/>
                    </a:ext>
                  </a:extLst>
                </a:gridCol>
              </a:tblGrid>
              <a:tr h="436414"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/>
                        <a:t>S’accompagne, se détourne, se contourne</a:t>
                      </a:r>
                      <a:endParaRPr lang="fr-FR" sz="1000" dirty="0"/>
                    </a:p>
                  </a:txBody>
                  <a:tcPr marL="28932" marR="28932" marT="14466" marB="14466" anchor="ctr"/>
                </a:tc>
                <a:extLst>
                  <a:ext uri="{0D108BD9-81ED-4DB2-BD59-A6C34878D82A}">
                    <a16:rowId xmlns:a16="http://schemas.microsoft.com/office/drawing/2014/main" val="4067394657"/>
                  </a:ext>
                </a:extLst>
              </a:tr>
              <a:tr h="436414"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solidFill>
                            <a:srgbClr val="FF0000"/>
                          </a:solidFill>
                        </a:rPr>
                        <a:t>Si on fait de la discipline, on risque d’aggraver la situation.</a:t>
                      </a:r>
                    </a:p>
                  </a:txBody>
                  <a:tcPr marL="28932" marR="28932" marT="14466" marB="14466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4736386"/>
                  </a:ext>
                </a:extLst>
              </a:tr>
            </a:tbl>
          </a:graphicData>
        </a:graphic>
      </p:graphicFrame>
      <p:sp>
        <p:nvSpPr>
          <p:cNvPr id="15" name="Flèche : bas 14">
            <a:extLst>
              <a:ext uri="{FF2B5EF4-FFF2-40B4-BE49-F238E27FC236}">
                <a16:creationId xmlns:a16="http://schemas.microsoft.com/office/drawing/2014/main" id="{6B148117-363C-4F41-95A1-9823F0182B64}"/>
              </a:ext>
            </a:extLst>
          </p:cNvPr>
          <p:cNvSpPr/>
          <p:nvPr/>
        </p:nvSpPr>
        <p:spPr>
          <a:xfrm>
            <a:off x="2163640" y="10598083"/>
            <a:ext cx="135467" cy="239644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44661"/>
            <a:endParaRPr lang="fr-FR" sz="57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Flèche : bas 15">
            <a:extLst>
              <a:ext uri="{FF2B5EF4-FFF2-40B4-BE49-F238E27FC236}">
                <a16:creationId xmlns:a16="http://schemas.microsoft.com/office/drawing/2014/main" id="{F06E265E-607B-434F-A0C3-E274A68BA1DC}"/>
              </a:ext>
            </a:extLst>
          </p:cNvPr>
          <p:cNvSpPr/>
          <p:nvPr/>
        </p:nvSpPr>
        <p:spPr>
          <a:xfrm>
            <a:off x="4869639" y="10555259"/>
            <a:ext cx="135467" cy="2396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44661"/>
            <a:endParaRPr lang="fr-FR" sz="570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838158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>
            <a:extLst>
              <a:ext uri="{FF2B5EF4-FFF2-40B4-BE49-F238E27FC236}">
                <a16:creationId xmlns:a16="http://schemas.microsoft.com/office/drawing/2014/main" id="{98331A82-1BA7-469E-89B3-34DACAD996F7}"/>
              </a:ext>
            </a:extLst>
          </p:cNvPr>
          <p:cNvSpPr txBox="1"/>
          <p:nvPr/>
        </p:nvSpPr>
        <p:spPr>
          <a:xfrm>
            <a:off x="1154232" y="8065313"/>
            <a:ext cx="4736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Des pistes possibles</a:t>
            </a:r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087560C2-1730-4403-A498-C7F32C81A5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2322" y="10060540"/>
            <a:ext cx="2852687" cy="682668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4" name="ZoneTexte 23">
            <a:extLst>
              <a:ext uri="{FF2B5EF4-FFF2-40B4-BE49-F238E27FC236}">
                <a16:creationId xmlns:a16="http://schemas.microsoft.com/office/drawing/2014/main" id="{81EB71F1-A022-405A-A76E-04729EC9D56C}"/>
              </a:ext>
            </a:extLst>
          </p:cNvPr>
          <p:cNvSpPr txBox="1"/>
          <p:nvPr/>
        </p:nvSpPr>
        <p:spPr>
          <a:xfrm>
            <a:off x="309562" y="1606684"/>
            <a:ext cx="6238875" cy="943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Certains signes extérieurs sont observables. </a:t>
            </a:r>
          </a:p>
          <a:p>
            <a:r>
              <a:rPr lang="fr-FR" dirty="0"/>
              <a:t>Les détecter précocement permet de prédire si un élève entre en phase d’escalade et souvent de faire avorter la crise</a:t>
            </a:r>
            <a:r>
              <a:rPr lang="fr-FR" sz="570" dirty="0"/>
              <a:t>.</a:t>
            </a:r>
          </a:p>
        </p:txBody>
      </p:sp>
      <p:sp>
        <p:nvSpPr>
          <p:cNvPr id="29" name="Flèche : droite 28">
            <a:extLst>
              <a:ext uri="{FF2B5EF4-FFF2-40B4-BE49-F238E27FC236}">
                <a16:creationId xmlns:a16="http://schemas.microsoft.com/office/drawing/2014/main" id="{82E0DF0D-43F6-4A2B-8A41-4980A9837074}"/>
              </a:ext>
            </a:extLst>
          </p:cNvPr>
          <p:cNvSpPr/>
          <p:nvPr/>
        </p:nvSpPr>
        <p:spPr>
          <a:xfrm>
            <a:off x="378265" y="1276929"/>
            <a:ext cx="600406" cy="225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570"/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C8262654-2BD4-48E2-9FBE-849A73175EE9}"/>
              </a:ext>
            </a:extLst>
          </p:cNvPr>
          <p:cNvSpPr txBox="1"/>
          <p:nvPr/>
        </p:nvSpPr>
        <p:spPr>
          <a:xfrm>
            <a:off x="980834" y="1240541"/>
            <a:ext cx="5212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Reconnaitre les signes précurseurs (avant l’escalade)</a:t>
            </a:r>
          </a:p>
        </p:txBody>
      </p:sp>
      <p:grpSp>
        <p:nvGrpSpPr>
          <p:cNvPr id="31" name="Groupe 30">
            <a:extLst>
              <a:ext uri="{FF2B5EF4-FFF2-40B4-BE49-F238E27FC236}">
                <a16:creationId xmlns:a16="http://schemas.microsoft.com/office/drawing/2014/main" id="{B43A1046-1522-432E-A4F9-F251BE0EFD8C}"/>
              </a:ext>
            </a:extLst>
          </p:cNvPr>
          <p:cNvGrpSpPr/>
          <p:nvPr/>
        </p:nvGrpSpPr>
        <p:grpSpPr>
          <a:xfrm>
            <a:off x="399241" y="6583178"/>
            <a:ext cx="5874791" cy="369332"/>
            <a:chOff x="470325" y="8886348"/>
            <a:chExt cx="5957575" cy="346071"/>
          </a:xfrm>
        </p:grpSpPr>
        <p:sp>
          <p:nvSpPr>
            <p:cNvPr id="32" name="Flèche : droite 31">
              <a:extLst>
                <a:ext uri="{FF2B5EF4-FFF2-40B4-BE49-F238E27FC236}">
                  <a16:creationId xmlns:a16="http://schemas.microsoft.com/office/drawing/2014/main" id="{DBBD9228-4744-441F-A1D1-316F1D268110}"/>
                </a:ext>
              </a:extLst>
            </p:cNvPr>
            <p:cNvSpPr/>
            <p:nvPr/>
          </p:nvSpPr>
          <p:spPr>
            <a:xfrm>
              <a:off x="470325" y="8951676"/>
              <a:ext cx="608866" cy="211016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570"/>
            </a:p>
          </p:txBody>
        </p:sp>
        <p:sp>
          <p:nvSpPr>
            <p:cNvPr id="33" name="ZoneTexte 32">
              <a:extLst>
                <a:ext uri="{FF2B5EF4-FFF2-40B4-BE49-F238E27FC236}">
                  <a16:creationId xmlns:a16="http://schemas.microsoft.com/office/drawing/2014/main" id="{CF563639-493D-48DA-9427-716C71294031}"/>
                </a:ext>
              </a:extLst>
            </p:cNvPr>
            <p:cNvSpPr txBox="1"/>
            <p:nvPr/>
          </p:nvSpPr>
          <p:spPr>
            <a:xfrm>
              <a:off x="1142265" y="8886348"/>
              <a:ext cx="5285635" cy="3460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1" dirty="0"/>
                <a:t>La technique du choix</a:t>
              </a:r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C9E1BD11-1D07-4A54-8D78-B1017C888F9C}"/>
              </a:ext>
            </a:extLst>
          </p:cNvPr>
          <p:cNvSpPr/>
          <p:nvPr/>
        </p:nvSpPr>
        <p:spPr>
          <a:xfrm>
            <a:off x="391002" y="8534721"/>
            <a:ext cx="5819454" cy="943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. Un contrat de comportement peut être mis en œuvre. Il engage l’élève dans un processus d’amélioration de son comportement.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6A311C0-C38D-4C8A-8158-8CA9055D14E3}"/>
              </a:ext>
            </a:extLst>
          </p:cNvPr>
          <p:cNvSpPr/>
          <p:nvPr/>
        </p:nvSpPr>
        <p:spPr>
          <a:xfrm>
            <a:off x="436595" y="137967"/>
            <a:ext cx="5756429" cy="3385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505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sz="1600" b="1" dirty="0">
                <a:solidFill>
                  <a:srgbClr val="FF0000"/>
                </a:solidFill>
                <a:latin typeface="Arial" panose="020B0604020202020204" pitchFamily="34" charset="0"/>
              </a:rPr>
              <a:t>RESSOURCES COMPLEMENTAIRES</a:t>
            </a:r>
            <a:endParaRPr lang="fr-FR" sz="1600" dirty="0">
              <a:solidFill>
                <a:srgbClr val="FF0000"/>
              </a:solidFill>
            </a:endParaRPr>
          </a:p>
        </p:txBody>
      </p:sp>
      <p:sp>
        <p:nvSpPr>
          <p:cNvPr id="26" name="Titre 1">
            <a:extLst>
              <a:ext uri="{FF2B5EF4-FFF2-40B4-BE49-F238E27FC236}">
                <a16:creationId xmlns:a16="http://schemas.microsoft.com/office/drawing/2014/main" id="{10AE47B2-A50C-44A6-855E-8882957DC0B4}"/>
              </a:ext>
            </a:extLst>
          </p:cNvPr>
          <p:cNvSpPr txBox="1">
            <a:spLocks/>
          </p:cNvSpPr>
          <p:nvPr/>
        </p:nvSpPr>
        <p:spPr>
          <a:xfrm>
            <a:off x="436595" y="483803"/>
            <a:ext cx="5756429" cy="4528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vert="horz" lIns="28932" tIns="14466" rIns="28932" bIns="14466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1800" b="1" dirty="0"/>
              <a:t>II. Essayer d’agir avant la montée de la crise</a:t>
            </a:r>
            <a:endParaRPr lang="fr-FR" sz="1800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226B65D2-A76E-47D6-8192-0747953A8663}"/>
              </a:ext>
            </a:extLst>
          </p:cNvPr>
          <p:cNvSpPr txBox="1"/>
          <p:nvPr/>
        </p:nvSpPr>
        <p:spPr>
          <a:xfrm>
            <a:off x="435349" y="2469502"/>
            <a:ext cx="5730761" cy="31393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/>
              <a:t>On peut observer chez l élève qui s’engage vers une crise de colère qu’il a généralement:</a:t>
            </a:r>
          </a:p>
          <a:p>
            <a:pPr marL="90413" indent="-90413">
              <a:buFontTx/>
              <a:buChar char="-"/>
            </a:pPr>
            <a:r>
              <a:rPr lang="fr-FR" dirty="0"/>
              <a:t>les poings fermés, ou il peut taper du poing, du pied ou avec un autre objet</a:t>
            </a:r>
          </a:p>
          <a:p>
            <a:pPr marL="90413" indent="-90413">
              <a:buFontTx/>
              <a:buChar char="-"/>
            </a:pPr>
            <a:r>
              <a:rPr lang="fr-FR" dirty="0"/>
              <a:t>Le corps tendu</a:t>
            </a:r>
          </a:p>
          <a:p>
            <a:pPr marL="90413" indent="-90413">
              <a:buFontTx/>
              <a:buChar char="-"/>
            </a:pPr>
            <a:r>
              <a:rPr lang="fr-FR" dirty="0"/>
              <a:t>Les mains sur les hanches ou les bras croisés</a:t>
            </a:r>
          </a:p>
          <a:p>
            <a:pPr marL="90413" indent="-90413">
              <a:buFontTx/>
              <a:buChar char="-"/>
            </a:pPr>
            <a:r>
              <a:rPr lang="fr-FR" dirty="0"/>
              <a:t>Le regard fixe avec les yeux à demi-fermés</a:t>
            </a:r>
          </a:p>
          <a:p>
            <a:pPr marL="90413" indent="-90413">
              <a:buFontTx/>
              <a:buChar char="-"/>
            </a:pPr>
            <a:r>
              <a:rPr lang="fr-FR" dirty="0"/>
              <a:t>Un ton de voix élevé (son débit verbal peut ralentir ou s’accélérer</a:t>
            </a:r>
          </a:p>
          <a:p>
            <a:pPr marL="90413" indent="-90413">
              <a:buFontTx/>
              <a:buChar char="-"/>
            </a:pPr>
            <a:r>
              <a:rPr lang="fr-FR" dirty="0"/>
              <a:t>Recours à des paroles blessantes</a:t>
            </a:r>
          </a:p>
          <a:p>
            <a:pPr marL="90413" indent="-90413">
              <a:buFontTx/>
              <a:buChar char="-"/>
            </a:pPr>
            <a:r>
              <a:rPr lang="fr-FR" dirty="0"/>
              <a:t>Un rythme respiratoire rapide (il transpire)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73E64ED1-E73C-41CE-BE97-4D6B80D310C5}"/>
              </a:ext>
            </a:extLst>
          </p:cNvPr>
          <p:cNvSpPr txBox="1"/>
          <p:nvPr/>
        </p:nvSpPr>
        <p:spPr>
          <a:xfrm rot="10800000" flipV="1">
            <a:off x="399241" y="7059189"/>
            <a:ext cx="5730761" cy="94357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/>
              <a:t>« Je vois que tu ne vas pas bien, je te propose deux possibilités: soit tu essaies de te calmer ici soit tu peux aller dans l’endroit refuge que nous avions défini ensemble. »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742FED5-724A-41C9-B8CB-42198FB0DAE0}"/>
              </a:ext>
            </a:extLst>
          </p:cNvPr>
          <p:cNvSpPr/>
          <p:nvPr/>
        </p:nvSpPr>
        <p:spPr>
          <a:xfrm>
            <a:off x="309562" y="5583657"/>
            <a:ext cx="5730761" cy="943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Il est alors possible de proposer à l’élève des alternatives: permettre de s’isoler, le rassurer, réduire une tâche, permettre une aide…</a:t>
            </a:r>
          </a:p>
        </p:txBody>
      </p:sp>
      <p:pic>
        <p:nvPicPr>
          <p:cNvPr id="8" name="Image 7">
            <a:hlinkClick r:id="rId3" action="ppaction://hlinksldjump"/>
            <a:extLst>
              <a:ext uri="{FF2B5EF4-FFF2-40B4-BE49-F238E27FC236}">
                <a16:creationId xmlns:a16="http://schemas.microsoft.com/office/drawing/2014/main" id="{289CD882-E9B5-4FDF-8B85-7D98A81952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4509" y="9772764"/>
            <a:ext cx="2860300" cy="162510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4" name="Flèche : droite 33">
            <a:extLst>
              <a:ext uri="{FF2B5EF4-FFF2-40B4-BE49-F238E27FC236}">
                <a16:creationId xmlns:a16="http://schemas.microsoft.com/office/drawing/2014/main" id="{45D2AA22-2634-4AB2-BB4F-B10AA4B21A30}"/>
              </a:ext>
            </a:extLst>
          </p:cNvPr>
          <p:cNvSpPr/>
          <p:nvPr/>
        </p:nvSpPr>
        <p:spPr>
          <a:xfrm>
            <a:off x="454509" y="8183007"/>
            <a:ext cx="524162" cy="2516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57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2E995E5F-F3A5-43E3-902A-9911415C93F3}"/>
              </a:ext>
            </a:extLst>
          </p:cNvPr>
          <p:cNvSpPr txBox="1"/>
          <p:nvPr/>
        </p:nvSpPr>
        <p:spPr>
          <a:xfrm>
            <a:off x="4178842" y="10743208"/>
            <a:ext cx="1711569" cy="3675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/>
              <a:t>Document en PJ</a:t>
            </a:r>
          </a:p>
        </p:txBody>
      </p:sp>
    </p:spTree>
    <p:extLst>
      <p:ext uri="{BB962C8B-B14F-4D97-AF65-F5344CB8AC3E}">
        <p14:creationId xmlns:p14="http://schemas.microsoft.com/office/powerpoint/2010/main" val="2202219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156">
            <a:extLst>
              <a:ext uri="{FF2B5EF4-FFF2-40B4-BE49-F238E27FC236}">
                <a16:creationId xmlns:a16="http://schemas.microsoft.com/office/drawing/2014/main" id="{87A7E2AD-C8AD-4D1F-B82D-E2645F1F38B5}"/>
              </a:ext>
            </a:extLst>
          </p:cNvPr>
          <p:cNvSpPr txBox="1"/>
          <p:nvPr/>
        </p:nvSpPr>
        <p:spPr>
          <a:xfrm>
            <a:off x="1690856" y="237082"/>
            <a:ext cx="3746274" cy="338619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66794" marR="54650" algn="ctr">
              <a:spcBef>
                <a:spcPts val="315"/>
              </a:spcBef>
            </a:pPr>
            <a:r>
              <a:rPr lang="fr-FR" sz="675" b="1" spc="-3" dirty="0">
                <a:latin typeface="Arial"/>
                <a:cs typeface="Arial"/>
              </a:rPr>
              <a:t>Exemples de </a:t>
            </a:r>
            <a:r>
              <a:rPr sz="675" b="1" dirty="0">
                <a:latin typeface="Arial"/>
                <a:cs typeface="Arial"/>
              </a:rPr>
              <a:t>postures, démarches et dispositifs </a:t>
            </a:r>
            <a:r>
              <a:rPr sz="675" b="1" spc="3" dirty="0">
                <a:latin typeface="Arial"/>
                <a:cs typeface="Arial"/>
              </a:rPr>
              <a:t> </a:t>
            </a:r>
            <a:r>
              <a:rPr sz="675" b="1" spc="-3" dirty="0">
                <a:latin typeface="Arial"/>
                <a:cs typeface="Arial"/>
              </a:rPr>
              <a:t>pédagogiques</a:t>
            </a:r>
            <a:r>
              <a:rPr sz="675" b="1" spc="14" dirty="0">
                <a:latin typeface="Arial"/>
                <a:cs typeface="Arial"/>
              </a:rPr>
              <a:t> </a:t>
            </a:r>
            <a:r>
              <a:rPr sz="675" b="1" dirty="0" err="1">
                <a:latin typeface="Arial"/>
                <a:cs typeface="Arial"/>
              </a:rPr>
              <a:t>favorables</a:t>
            </a:r>
            <a:r>
              <a:rPr sz="675" b="1" spc="107" dirty="0">
                <a:latin typeface="Arial"/>
                <a:cs typeface="Arial"/>
              </a:rPr>
              <a:t> </a:t>
            </a:r>
            <a:r>
              <a:rPr sz="675" b="1" spc="-3" dirty="0">
                <a:latin typeface="Arial"/>
                <a:cs typeface="Arial"/>
              </a:rPr>
              <a:t> </a:t>
            </a:r>
            <a:endParaRPr lang="fr-FR" sz="675" b="1" spc="-3" dirty="0">
              <a:latin typeface="Arial"/>
              <a:cs typeface="Arial"/>
            </a:endParaRPr>
          </a:p>
          <a:p>
            <a:pPr marL="66794" marR="54650" algn="ctr">
              <a:spcBef>
                <a:spcPts val="315"/>
              </a:spcBef>
            </a:pPr>
            <a:r>
              <a:rPr lang="fr-FR" sz="1013" b="1" spc="-3" dirty="0">
                <a:latin typeface="Arial"/>
                <a:cs typeface="Arial"/>
              </a:rPr>
              <a:t>Maternelle</a:t>
            </a:r>
            <a:endParaRPr sz="675" dirty="0">
              <a:latin typeface="Arial"/>
              <a:cs typeface="Arial"/>
            </a:endParaRP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8FF17B7C-0D15-457C-A229-D5FEC57BF733}"/>
              </a:ext>
            </a:extLst>
          </p:cNvPr>
          <p:cNvGrpSpPr/>
          <p:nvPr/>
        </p:nvGrpSpPr>
        <p:grpSpPr>
          <a:xfrm>
            <a:off x="662278" y="1090640"/>
            <a:ext cx="5230214" cy="2472483"/>
            <a:chOff x="216746" y="4803203"/>
            <a:chExt cx="2967802" cy="1714406"/>
          </a:xfrm>
        </p:grpSpPr>
        <p:grpSp>
          <p:nvGrpSpPr>
            <p:cNvPr id="44" name="Groupe 43">
              <a:extLst>
                <a:ext uri="{FF2B5EF4-FFF2-40B4-BE49-F238E27FC236}">
                  <a16:creationId xmlns:a16="http://schemas.microsoft.com/office/drawing/2014/main" id="{A422A086-81F2-45DF-800D-4AB3F356E6C7}"/>
                </a:ext>
              </a:extLst>
            </p:cNvPr>
            <p:cNvGrpSpPr/>
            <p:nvPr/>
          </p:nvGrpSpPr>
          <p:grpSpPr>
            <a:xfrm>
              <a:off x="1057994" y="5605877"/>
              <a:ext cx="1382033" cy="196497"/>
              <a:chOff x="1670182" y="2264661"/>
              <a:chExt cx="1091565" cy="777236"/>
            </a:xfrm>
          </p:grpSpPr>
          <p:grpSp>
            <p:nvGrpSpPr>
              <p:cNvPr id="14" name="object 104">
                <a:extLst>
                  <a:ext uri="{FF2B5EF4-FFF2-40B4-BE49-F238E27FC236}">
                    <a16:creationId xmlns:a16="http://schemas.microsoft.com/office/drawing/2014/main" id="{C1F3B9A4-9338-4CBD-BCD7-6DC61B9F5E3E}"/>
                  </a:ext>
                </a:extLst>
              </p:cNvPr>
              <p:cNvGrpSpPr/>
              <p:nvPr/>
            </p:nvGrpSpPr>
            <p:grpSpPr>
              <a:xfrm>
                <a:off x="1670182" y="2264661"/>
                <a:ext cx="1091565" cy="777236"/>
                <a:chOff x="1670182" y="1828800"/>
                <a:chExt cx="1091565" cy="441959"/>
              </a:xfrm>
            </p:grpSpPr>
            <p:sp>
              <p:nvSpPr>
                <p:cNvPr id="30" name="object 105">
                  <a:extLst>
                    <a:ext uri="{FF2B5EF4-FFF2-40B4-BE49-F238E27FC236}">
                      <a16:creationId xmlns:a16="http://schemas.microsoft.com/office/drawing/2014/main" id="{BCC169CB-205B-4588-86A5-0115EF6FE57F}"/>
                    </a:ext>
                  </a:extLst>
                </p:cNvPr>
                <p:cNvSpPr/>
                <p:nvPr/>
              </p:nvSpPr>
              <p:spPr>
                <a:xfrm>
                  <a:off x="1674754" y="1833371"/>
                  <a:ext cx="1080770" cy="4330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0770" h="433069">
                      <a:moveTo>
                        <a:pt x="1080515" y="361187"/>
                      </a:moveTo>
                      <a:lnTo>
                        <a:pt x="1080515" y="73151"/>
                      </a:lnTo>
                      <a:lnTo>
                        <a:pt x="1074896" y="45005"/>
                      </a:lnTo>
                      <a:lnTo>
                        <a:pt x="1059560" y="21716"/>
                      </a:lnTo>
                      <a:lnTo>
                        <a:pt x="1036796" y="5857"/>
                      </a:lnTo>
                      <a:lnTo>
                        <a:pt x="1008887" y="0"/>
                      </a:lnTo>
                      <a:lnTo>
                        <a:pt x="71627" y="0"/>
                      </a:lnTo>
                      <a:lnTo>
                        <a:pt x="43719" y="5857"/>
                      </a:lnTo>
                      <a:lnTo>
                        <a:pt x="20954" y="21716"/>
                      </a:lnTo>
                      <a:lnTo>
                        <a:pt x="5619" y="45005"/>
                      </a:lnTo>
                      <a:lnTo>
                        <a:pt x="0" y="73151"/>
                      </a:lnTo>
                      <a:lnTo>
                        <a:pt x="0" y="361187"/>
                      </a:lnTo>
                      <a:lnTo>
                        <a:pt x="5619" y="389096"/>
                      </a:lnTo>
                      <a:lnTo>
                        <a:pt x="20954" y="411860"/>
                      </a:lnTo>
                      <a:lnTo>
                        <a:pt x="43719" y="427196"/>
                      </a:lnTo>
                      <a:lnTo>
                        <a:pt x="71627" y="432815"/>
                      </a:lnTo>
                      <a:lnTo>
                        <a:pt x="1008887" y="432815"/>
                      </a:lnTo>
                      <a:lnTo>
                        <a:pt x="1036796" y="427196"/>
                      </a:lnTo>
                      <a:lnTo>
                        <a:pt x="1059560" y="411860"/>
                      </a:lnTo>
                      <a:lnTo>
                        <a:pt x="1074896" y="389096"/>
                      </a:lnTo>
                      <a:lnTo>
                        <a:pt x="1080515" y="361187"/>
                      </a:lnTo>
                      <a:close/>
                    </a:path>
                  </a:pathLst>
                </a:custGeom>
                <a:solidFill>
                  <a:srgbClr val="98CC00"/>
                </a:solidFill>
              </p:spPr>
              <p:txBody>
                <a:bodyPr wrap="square" lIns="0" tIns="0" rIns="0" bIns="0" rtlCol="0"/>
                <a:lstStyle/>
                <a:p>
                  <a:endParaRPr sz="9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1" name="object 106">
                  <a:extLst>
                    <a:ext uri="{FF2B5EF4-FFF2-40B4-BE49-F238E27FC236}">
                      <a16:creationId xmlns:a16="http://schemas.microsoft.com/office/drawing/2014/main" id="{2AC49FEA-68EB-43AE-A8DE-3B9BA48BA064}"/>
                    </a:ext>
                  </a:extLst>
                </p:cNvPr>
                <p:cNvSpPr/>
                <p:nvPr/>
              </p:nvSpPr>
              <p:spPr>
                <a:xfrm>
                  <a:off x="1670182" y="1828800"/>
                  <a:ext cx="1091565" cy="441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1564" h="441960">
                      <a:moveTo>
                        <a:pt x="1089660" y="381000"/>
                      </a:moveTo>
                      <a:lnTo>
                        <a:pt x="1089660" y="60960"/>
                      </a:lnTo>
                      <a:lnTo>
                        <a:pt x="1086612" y="54864"/>
                      </a:lnTo>
                      <a:lnTo>
                        <a:pt x="1085088" y="47244"/>
                      </a:lnTo>
                      <a:lnTo>
                        <a:pt x="1080516" y="41148"/>
                      </a:lnTo>
                      <a:lnTo>
                        <a:pt x="1077468" y="33528"/>
                      </a:lnTo>
                      <a:lnTo>
                        <a:pt x="1068324" y="22860"/>
                      </a:lnTo>
                      <a:lnTo>
                        <a:pt x="1057656" y="13716"/>
                      </a:lnTo>
                      <a:lnTo>
                        <a:pt x="1056132" y="13716"/>
                      </a:lnTo>
                      <a:lnTo>
                        <a:pt x="1050036" y="9144"/>
                      </a:lnTo>
                      <a:lnTo>
                        <a:pt x="1043940" y="6096"/>
                      </a:lnTo>
                      <a:lnTo>
                        <a:pt x="1036320" y="4572"/>
                      </a:lnTo>
                      <a:lnTo>
                        <a:pt x="1028700" y="1524"/>
                      </a:lnTo>
                      <a:lnTo>
                        <a:pt x="1021080" y="1524"/>
                      </a:lnTo>
                      <a:lnTo>
                        <a:pt x="1013460" y="0"/>
                      </a:lnTo>
                      <a:lnTo>
                        <a:pt x="76200" y="0"/>
                      </a:lnTo>
                      <a:lnTo>
                        <a:pt x="68580" y="1524"/>
                      </a:lnTo>
                      <a:lnTo>
                        <a:pt x="60960" y="1524"/>
                      </a:lnTo>
                      <a:lnTo>
                        <a:pt x="53340" y="4572"/>
                      </a:lnTo>
                      <a:lnTo>
                        <a:pt x="13716" y="33528"/>
                      </a:lnTo>
                      <a:lnTo>
                        <a:pt x="13716" y="35052"/>
                      </a:lnTo>
                      <a:lnTo>
                        <a:pt x="12192" y="35052"/>
                      </a:lnTo>
                      <a:lnTo>
                        <a:pt x="6096" y="47244"/>
                      </a:lnTo>
                      <a:lnTo>
                        <a:pt x="3048" y="54864"/>
                      </a:lnTo>
                      <a:lnTo>
                        <a:pt x="0" y="70104"/>
                      </a:lnTo>
                      <a:lnTo>
                        <a:pt x="0" y="373380"/>
                      </a:lnTo>
                      <a:lnTo>
                        <a:pt x="3048" y="388620"/>
                      </a:lnTo>
                      <a:lnTo>
                        <a:pt x="6096" y="394716"/>
                      </a:lnTo>
                      <a:lnTo>
                        <a:pt x="9144" y="402336"/>
                      </a:lnTo>
                      <a:lnTo>
                        <a:pt x="9144" y="70104"/>
                      </a:lnTo>
                      <a:lnTo>
                        <a:pt x="10668" y="64008"/>
                      </a:lnTo>
                      <a:lnTo>
                        <a:pt x="12192" y="56388"/>
                      </a:lnTo>
                      <a:lnTo>
                        <a:pt x="15240" y="50292"/>
                      </a:lnTo>
                      <a:lnTo>
                        <a:pt x="18288" y="45720"/>
                      </a:lnTo>
                      <a:lnTo>
                        <a:pt x="21336" y="39624"/>
                      </a:lnTo>
                      <a:lnTo>
                        <a:pt x="28956" y="28956"/>
                      </a:lnTo>
                      <a:lnTo>
                        <a:pt x="28956" y="30480"/>
                      </a:lnTo>
                      <a:lnTo>
                        <a:pt x="39624" y="21336"/>
                      </a:lnTo>
                      <a:lnTo>
                        <a:pt x="44196" y="18288"/>
                      </a:lnTo>
                      <a:lnTo>
                        <a:pt x="56388" y="12192"/>
                      </a:lnTo>
                      <a:lnTo>
                        <a:pt x="64008" y="10668"/>
                      </a:lnTo>
                      <a:lnTo>
                        <a:pt x="1027176" y="10668"/>
                      </a:lnTo>
                      <a:lnTo>
                        <a:pt x="1034796" y="13716"/>
                      </a:lnTo>
                      <a:lnTo>
                        <a:pt x="1040892" y="15240"/>
                      </a:lnTo>
                      <a:lnTo>
                        <a:pt x="1045464" y="18288"/>
                      </a:lnTo>
                      <a:lnTo>
                        <a:pt x="1051560" y="21336"/>
                      </a:lnTo>
                      <a:lnTo>
                        <a:pt x="1060704" y="29173"/>
                      </a:lnTo>
                      <a:lnTo>
                        <a:pt x="1060704" y="28956"/>
                      </a:lnTo>
                      <a:lnTo>
                        <a:pt x="1062228" y="30480"/>
                      </a:lnTo>
                      <a:lnTo>
                        <a:pt x="1062228" y="30734"/>
                      </a:lnTo>
                      <a:lnTo>
                        <a:pt x="1069848" y="39624"/>
                      </a:lnTo>
                      <a:lnTo>
                        <a:pt x="1075944" y="51816"/>
                      </a:lnTo>
                      <a:lnTo>
                        <a:pt x="1077468" y="57912"/>
                      </a:lnTo>
                      <a:lnTo>
                        <a:pt x="1080516" y="64008"/>
                      </a:lnTo>
                      <a:lnTo>
                        <a:pt x="1080516" y="403352"/>
                      </a:lnTo>
                      <a:lnTo>
                        <a:pt x="1082040" y="400812"/>
                      </a:lnTo>
                      <a:lnTo>
                        <a:pt x="1085088" y="394716"/>
                      </a:lnTo>
                      <a:lnTo>
                        <a:pt x="1086612" y="387096"/>
                      </a:lnTo>
                      <a:lnTo>
                        <a:pt x="1089660" y="381000"/>
                      </a:lnTo>
                      <a:close/>
                    </a:path>
                    <a:path w="1091564" h="441960">
                      <a:moveTo>
                        <a:pt x="1062228" y="424325"/>
                      </a:moveTo>
                      <a:lnTo>
                        <a:pt x="1062228" y="413004"/>
                      </a:lnTo>
                      <a:lnTo>
                        <a:pt x="1051560" y="420624"/>
                      </a:lnTo>
                      <a:lnTo>
                        <a:pt x="1033272" y="429768"/>
                      </a:lnTo>
                      <a:lnTo>
                        <a:pt x="1027176" y="431292"/>
                      </a:lnTo>
                      <a:lnTo>
                        <a:pt x="1021080" y="431292"/>
                      </a:lnTo>
                      <a:lnTo>
                        <a:pt x="1013460" y="432816"/>
                      </a:lnTo>
                      <a:lnTo>
                        <a:pt x="76200" y="432816"/>
                      </a:lnTo>
                      <a:lnTo>
                        <a:pt x="70104" y="431292"/>
                      </a:lnTo>
                      <a:lnTo>
                        <a:pt x="62484" y="431292"/>
                      </a:lnTo>
                      <a:lnTo>
                        <a:pt x="28956" y="413004"/>
                      </a:lnTo>
                      <a:lnTo>
                        <a:pt x="21336" y="402336"/>
                      </a:lnTo>
                      <a:lnTo>
                        <a:pt x="16764" y="396240"/>
                      </a:lnTo>
                      <a:lnTo>
                        <a:pt x="15240" y="391668"/>
                      </a:lnTo>
                      <a:lnTo>
                        <a:pt x="12192" y="385572"/>
                      </a:lnTo>
                      <a:lnTo>
                        <a:pt x="10668" y="377952"/>
                      </a:lnTo>
                      <a:lnTo>
                        <a:pt x="9144" y="371856"/>
                      </a:lnTo>
                      <a:lnTo>
                        <a:pt x="9144" y="402336"/>
                      </a:lnTo>
                      <a:lnTo>
                        <a:pt x="12192" y="408432"/>
                      </a:lnTo>
                      <a:lnTo>
                        <a:pt x="13716" y="408432"/>
                      </a:lnTo>
                      <a:lnTo>
                        <a:pt x="22860" y="419100"/>
                      </a:lnTo>
                      <a:lnTo>
                        <a:pt x="33528" y="428244"/>
                      </a:lnTo>
                      <a:lnTo>
                        <a:pt x="39624" y="432816"/>
                      </a:lnTo>
                      <a:lnTo>
                        <a:pt x="47244" y="435864"/>
                      </a:lnTo>
                      <a:lnTo>
                        <a:pt x="53340" y="438912"/>
                      </a:lnTo>
                      <a:lnTo>
                        <a:pt x="68580" y="441960"/>
                      </a:lnTo>
                      <a:lnTo>
                        <a:pt x="1022604" y="441960"/>
                      </a:lnTo>
                      <a:lnTo>
                        <a:pt x="1057656" y="428244"/>
                      </a:lnTo>
                      <a:lnTo>
                        <a:pt x="1062228" y="424325"/>
                      </a:lnTo>
                      <a:close/>
                    </a:path>
                    <a:path w="1091564" h="441960">
                      <a:moveTo>
                        <a:pt x="1062228" y="30480"/>
                      </a:moveTo>
                      <a:lnTo>
                        <a:pt x="1060704" y="28956"/>
                      </a:lnTo>
                      <a:lnTo>
                        <a:pt x="1061407" y="29776"/>
                      </a:lnTo>
                      <a:lnTo>
                        <a:pt x="1062228" y="30480"/>
                      </a:lnTo>
                      <a:close/>
                    </a:path>
                    <a:path w="1091564" h="441960">
                      <a:moveTo>
                        <a:pt x="1061407" y="29776"/>
                      </a:moveTo>
                      <a:lnTo>
                        <a:pt x="1060704" y="28956"/>
                      </a:lnTo>
                      <a:lnTo>
                        <a:pt x="1060704" y="29173"/>
                      </a:lnTo>
                      <a:lnTo>
                        <a:pt x="1061407" y="29776"/>
                      </a:lnTo>
                      <a:close/>
                    </a:path>
                    <a:path w="1091564" h="441960">
                      <a:moveTo>
                        <a:pt x="1080516" y="403352"/>
                      </a:moveTo>
                      <a:lnTo>
                        <a:pt x="1080516" y="371856"/>
                      </a:lnTo>
                      <a:lnTo>
                        <a:pt x="1078992" y="379476"/>
                      </a:lnTo>
                      <a:lnTo>
                        <a:pt x="1075944" y="391668"/>
                      </a:lnTo>
                      <a:lnTo>
                        <a:pt x="1072896" y="397764"/>
                      </a:lnTo>
                      <a:lnTo>
                        <a:pt x="1069848" y="402336"/>
                      </a:lnTo>
                      <a:lnTo>
                        <a:pt x="1060704" y="413004"/>
                      </a:lnTo>
                      <a:lnTo>
                        <a:pt x="1062228" y="413004"/>
                      </a:lnTo>
                      <a:lnTo>
                        <a:pt x="1062228" y="424325"/>
                      </a:lnTo>
                      <a:lnTo>
                        <a:pt x="1068324" y="419100"/>
                      </a:lnTo>
                      <a:lnTo>
                        <a:pt x="1077468" y="408432"/>
                      </a:lnTo>
                      <a:lnTo>
                        <a:pt x="1080516" y="403352"/>
                      </a:lnTo>
                      <a:close/>
                    </a:path>
                    <a:path w="1091564" h="441960">
                      <a:moveTo>
                        <a:pt x="1062228" y="30734"/>
                      </a:moveTo>
                      <a:lnTo>
                        <a:pt x="1062228" y="30480"/>
                      </a:lnTo>
                      <a:lnTo>
                        <a:pt x="1061407" y="29776"/>
                      </a:lnTo>
                      <a:lnTo>
                        <a:pt x="1062228" y="30734"/>
                      </a:lnTo>
                      <a:close/>
                    </a:path>
                    <a:path w="1091564" h="441960">
                      <a:moveTo>
                        <a:pt x="1091184" y="365760"/>
                      </a:moveTo>
                      <a:lnTo>
                        <a:pt x="1091184" y="77724"/>
                      </a:lnTo>
                      <a:lnTo>
                        <a:pt x="1089660" y="68580"/>
                      </a:lnTo>
                      <a:lnTo>
                        <a:pt x="1089660" y="373380"/>
                      </a:lnTo>
                      <a:lnTo>
                        <a:pt x="1091184" y="36576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</p:spPr>
              <p:txBody>
                <a:bodyPr wrap="square" lIns="0" tIns="0" rIns="0" bIns="0" rtlCol="0"/>
                <a:lstStyle/>
                <a:p>
                  <a:endParaRPr sz="9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15" name="object 107">
                <a:extLst>
                  <a:ext uri="{FF2B5EF4-FFF2-40B4-BE49-F238E27FC236}">
                    <a16:creationId xmlns:a16="http://schemas.microsoft.com/office/drawing/2014/main" id="{201739A7-425F-439F-9CE4-891B6C1291FC}"/>
                  </a:ext>
                </a:extLst>
              </p:cNvPr>
              <p:cNvSpPr txBox="1"/>
              <p:nvPr/>
            </p:nvSpPr>
            <p:spPr>
              <a:xfrm>
                <a:off x="1849781" y="2422654"/>
                <a:ext cx="898525" cy="403995"/>
              </a:xfrm>
              <a:prstGeom prst="rect">
                <a:avLst/>
              </a:prstGeom>
            </p:spPr>
            <p:txBody>
              <a:bodyPr vert="horz" wrap="square" lIns="0" tIns="6787" rIns="0" bIns="0" rtlCol="0">
                <a:spAutoFit/>
              </a:bodyPr>
              <a:lstStyle/>
              <a:p>
                <a:pPr marL="31075" marR="2858" indent="-24289">
                  <a:spcBef>
                    <a:spcPts val="53"/>
                  </a:spcBef>
                </a:pPr>
                <a:r>
                  <a:rPr sz="900" b="1" spc="-6" dirty="0">
                    <a:latin typeface="Arial" panose="020B0604020202020204" pitchFamily="34" charset="0"/>
                    <a:cs typeface="Arial" panose="020B0604020202020204" pitchFamily="34" charset="0"/>
                  </a:rPr>
                  <a:t>L’organisation pédagogique</a:t>
                </a:r>
                <a:endParaRPr sz="9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45" name="Groupe 44">
              <a:extLst>
                <a:ext uri="{FF2B5EF4-FFF2-40B4-BE49-F238E27FC236}">
                  <a16:creationId xmlns:a16="http://schemas.microsoft.com/office/drawing/2014/main" id="{B1EE4E13-5232-4DF2-AF17-E271DD7C2DED}"/>
                </a:ext>
              </a:extLst>
            </p:cNvPr>
            <p:cNvGrpSpPr/>
            <p:nvPr/>
          </p:nvGrpSpPr>
          <p:grpSpPr>
            <a:xfrm>
              <a:off x="216746" y="4959390"/>
              <a:ext cx="843677" cy="437195"/>
              <a:chOff x="1135261" y="1254252"/>
              <a:chExt cx="1499870" cy="777236"/>
            </a:xfrm>
          </p:grpSpPr>
          <p:grpSp>
            <p:nvGrpSpPr>
              <p:cNvPr id="13" name="object 101">
                <a:extLst>
                  <a:ext uri="{FF2B5EF4-FFF2-40B4-BE49-F238E27FC236}">
                    <a16:creationId xmlns:a16="http://schemas.microsoft.com/office/drawing/2014/main" id="{A960336A-CC65-401E-AA52-11BE77E86519}"/>
                  </a:ext>
                </a:extLst>
              </p:cNvPr>
              <p:cNvGrpSpPr/>
              <p:nvPr/>
            </p:nvGrpSpPr>
            <p:grpSpPr>
              <a:xfrm>
                <a:off x="1135261" y="1254252"/>
                <a:ext cx="1499870" cy="777236"/>
                <a:chOff x="1135261" y="1254252"/>
                <a:chExt cx="1499870" cy="441959"/>
              </a:xfrm>
            </p:grpSpPr>
            <p:sp>
              <p:nvSpPr>
                <p:cNvPr id="32" name="object 102">
                  <a:extLst>
                    <a:ext uri="{FF2B5EF4-FFF2-40B4-BE49-F238E27FC236}">
                      <a16:creationId xmlns:a16="http://schemas.microsoft.com/office/drawing/2014/main" id="{3802CF83-E684-4BD5-8445-422304127ED5}"/>
                    </a:ext>
                  </a:extLst>
                </p:cNvPr>
                <p:cNvSpPr/>
                <p:nvPr/>
              </p:nvSpPr>
              <p:spPr>
                <a:xfrm>
                  <a:off x="1139833" y="1258823"/>
                  <a:ext cx="1490980" cy="4330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90980" h="433069">
                      <a:moveTo>
                        <a:pt x="1490468" y="359663"/>
                      </a:moveTo>
                      <a:lnTo>
                        <a:pt x="1490468" y="73151"/>
                      </a:lnTo>
                      <a:lnTo>
                        <a:pt x="1484849" y="44362"/>
                      </a:lnTo>
                      <a:lnTo>
                        <a:pt x="1469513" y="21145"/>
                      </a:lnTo>
                      <a:lnTo>
                        <a:pt x="1446749" y="5643"/>
                      </a:lnTo>
                      <a:lnTo>
                        <a:pt x="1418840" y="0"/>
                      </a:lnTo>
                      <a:lnTo>
                        <a:pt x="71627" y="0"/>
                      </a:lnTo>
                      <a:lnTo>
                        <a:pt x="43719" y="5643"/>
                      </a:lnTo>
                      <a:lnTo>
                        <a:pt x="20954" y="21145"/>
                      </a:lnTo>
                      <a:lnTo>
                        <a:pt x="5619" y="44362"/>
                      </a:lnTo>
                      <a:lnTo>
                        <a:pt x="0" y="73151"/>
                      </a:lnTo>
                      <a:lnTo>
                        <a:pt x="0" y="359663"/>
                      </a:lnTo>
                      <a:lnTo>
                        <a:pt x="5619" y="388453"/>
                      </a:lnTo>
                      <a:lnTo>
                        <a:pt x="20954" y="411670"/>
                      </a:lnTo>
                      <a:lnTo>
                        <a:pt x="43719" y="427172"/>
                      </a:lnTo>
                      <a:lnTo>
                        <a:pt x="71627" y="432815"/>
                      </a:lnTo>
                      <a:lnTo>
                        <a:pt x="1418840" y="432815"/>
                      </a:lnTo>
                      <a:lnTo>
                        <a:pt x="1446749" y="427172"/>
                      </a:lnTo>
                      <a:lnTo>
                        <a:pt x="1469513" y="411670"/>
                      </a:lnTo>
                      <a:lnTo>
                        <a:pt x="1484849" y="388453"/>
                      </a:lnTo>
                      <a:lnTo>
                        <a:pt x="1490468" y="359663"/>
                      </a:lnTo>
                      <a:close/>
                    </a:path>
                  </a:pathLst>
                </a:custGeom>
                <a:solidFill>
                  <a:srgbClr val="CCFFCC"/>
                </a:solidFill>
              </p:spPr>
              <p:txBody>
                <a:bodyPr wrap="square" lIns="0" tIns="0" rIns="0" bIns="0" rtlCol="0"/>
                <a:lstStyle/>
                <a:p>
                  <a:endParaRPr sz="9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3" name="object 103">
                  <a:extLst>
                    <a:ext uri="{FF2B5EF4-FFF2-40B4-BE49-F238E27FC236}">
                      <a16:creationId xmlns:a16="http://schemas.microsoft.com/office/drawing/2014/main" id="{EA70753E-9FC3-42EC-873C-D64526D7A777}"/>
                    </a:ext>
                  </a:extLst>
                </p:cNvPr>
                <p:cNvSpPr/>
                <p:nvPr/>
              </p:nvSpPr>
              <p:spPr>
                <a:xfrm>
                  <a:off x="1135261" y="1254252"/>
                  <a:ext cx="1499870" cy="4419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99870" h="441960">
                      <a:moveTo>
                        <a:pt x="1499612" y="371856"/>
                      </a:moveTo>
                      <a:lnTo>
                        <a:pt x="1499612" y="68580"/>
                      </a:lnTo>
                      <a:lnTo>
                        <a:pt x="1496564" y="53340"/>
                      </a:lnTo>
                      <a:lnTo>
                        <a:pt x="1493516" y="47244"/>
                      </a:lnTo>
                      <a:lnTo>
                        <a:pt x="1490468" y="39624"/>
                      </a:lnTo>
                      <a:lnTo>
                        <a:pt x="1487420" y="33528"/>
                      </a:lnTo>
                      <a:lnTo>
                        <a:pt x="1478276" y="22860"/>
                      </a:lnTo>
                      <a:lnTo>
                        <a:pt x="1476752" y="22860"/>
                      </a:lnTo>
                      <a:lnTo>
                        <a:pt x="1466084" y="13716"/>
                      </a:lnTo>
                      <a:lnTo>
                        <a:pt x="1459988" y="9144"/>
                      </a:lnTo>
                      <a:lnTo>
                        <a:pt x="1452368" y="6096"/>
                      </a:lnTo>
                      <a:lnTo>
                        <a:pt x="1446272" y="3048"/>
                      </a:lnTo>
                      <a:lnTo>
                        <a:pt x="1431032" y="0"/>
                      </a:lnTo>
                      <a:lnTo>
                        <a:pt x="76200" y="0"/>
                      </a:lnTo>
                      <a:lnTo>
                        <a:pt x="68580" y="1524"/>
                      </a:lnTo>
                      <a:lnTo>
                        <a:pt x="60960" y="1524"/>
                      </a:lnTo>
                      <a:lnTo>
                        <a:pt x="53340" y="4572"/>
                      </a:lnTo>
                      <a:lnTo>
                        <a:pt x="47244" y="6096"/>
                      </a:lnTo>
                      <a:lnTo>
                        <a:pt x="39624" y="9144"/>
                      </a:lnTo>
                      <a:lnTo>
                        <a:pt x="33528" y="13716"/>
                      </a:lnTo>
                      <a:lnTo>
                        <a:pt x="22860" y="22860"/>
                      </a:lnTo>
                      <a:lnTo>
                        <a:pt x="13716" y="33528"/>
                      </a:lnTo>
                      <a:lnTo>
                        <a:pt x="12192" y="35052"/>
                      </a:lnTo>
                      <a:lnTo>
                        <a:pt x="6096" y="47244"/>
                      </a:lnTo>
                      <a:lnTo>
                        <a:pt x="3048" y="54864"/>
                      </a:lnTo>
                      <a:lnTo>
                        <a:pt x="0" y="70104"/>
                      </a:lnTo>
                      <a:lnTo>
                        <a:pt x="0" y="373380"/>
                      </a:lnTo>
                      <a:lnTo>
                        <a:pt x="3048" y="388620"/>
                      </a:lnTo>
                      <a:lnTo>
                        <a:pt x="6096" y="394716"/>
                      </a:lnTo>
                      <a:lnTo>
                        <a:pt x="9144" y="402336"/>
                      </a:lnTo>
                      <a:lnTo>
                        <a:pt x="9144" y="70104"/>
                      </a:lnTo>
                      <a:lnTo>
                        <a:pt x="10668" y="64008"/>
                      </a:lnTo>
                      <a:lnTo>
                        <a:pt x="12192" y="56388"/>
                      </a:lnTo>
                      <a:lnTo>
                        <a:pt x="18288" y="44196"/>
                      </a:lnTo>
                      <a:lnTo>
                        <a:pt x="21336" y="39624"/>
                      </a:lnTo>
                      <a:lnTo>
                        <a:pt x="28956" y="28956"/>
                      </a:lnTo>
                      <a:lnTo>
                        <a:pt x="28956" y="30480"/>
                      </a:lnTo>
                      <a:lnTo>
                        <a:pt x="39624" y="21336"/>
                      </a:lnTo>
                      <a:lnTo>
                        <a:pt x="44196" y="18288"/>
                      </a:lnTo>
                      <a:lnTo>
                        <a:pt x="56388" y="12192"/>
                      </a:lnTo>
                      <a:lnTo>
                        <a:pt x="64008" y="10668"/>
                      </a:lnTo>
                      <a:lnTo>
                        <a:pt x="70104" y="10668"/>
                      </a:lnTo>
                      <a:lnTo>
                        <a:pt x="76200" y="9144"/>
                      </a:lnTo>
                      <a:lnTo>
                        <a:pt x="1423412" y="9144"/>
                      </a:lnTo>
                      <a:lnTo>
                        <a:pt x="1431032" y="10668"/>
                      </a:lnTo>
                      <a:lnTo>
                        <a:pt x="1437128" y="10668"/>
                      </a:lnTo>
                      <a:lnTo>
                        <a:pt x="1443224" y="12192"/>
                      </a:lnTo>
                      <a:lnTo>
                        <a:pt x="1461512" y="21336"/>
                      </a:lnTo>
                      <a:lnTo>
                        <a:pt x="1461512" y="22642"/>
                      </a:lnTo>
                      <a:lnTo>
                        <a:pt x="1470656" y="30480"/>
                      </a:lnTo>
                      <a:lnTo>
                        <a:pt x="1470656" y="28956"/>
                      </a:lnTo>
                      <a:lnTo>
                        <a:pt x="1479800" y="39624"/>
                      </a:lnTo>
                      <a:lnTo>
                        <a:pt x="1485896" y="51816"/>
                      </a:lnTo>
                      <a:lnTo>
                        <a:pt x="1490468" y="70104"/>
                      </a:lnTo>
                      <a:lnTo>
                        <a:pt x="1490468" y="400812"/>
                      </a:lnTo>
                      <a:lnTo>
                        <a:pt x="1493516" y="394716"/>
                      </a:lnTo>
                      <a:lnTo>
                        <a:pt x="1496564" y="387096"/>
                      </a:lnTo>
                      <a:lnTo>
                        <a:pt x="1499612" y="371856"/>
                      </a:lnTo>
                      <a:close/>
                    </a:path>
                    <a:path w="1499870" h="441960">
                      <a:moveTo>
                        <a:pt x="1490468" y="400812"/>
                      </a:moveTo>
                      <a:lnTo>
                        <a:pt x="1490468" y="371856"/>
                      </a:lnTo>
                      <a:lnTo>
                        <a:pt x="1488944" y="379476"/>
                      </a:lnTo>
                      <a:lnTo>
                        <a:pt x="1485896" y="391668"/>
                      </a:lnTo>
                      <a:lnTo>
                        <a:pt x="1482848" y="397764"/>
                      </a:lnTo>
                      <a:lnTo>
                        <a:pt x="1478276" y="402336"/>
                      </a:lnTo>
                      <a:lnTo>
                        <a:pt x="1470656" y="413004"/>
                      </a:lnTo>
                      <a:lnTo>
                        <a:pt x="1470656" y="411480"/>
                      </a:lnTo>
                      <a:lnTo>
                        <a:pt x="1459988" y="420624"/>
                      </a:lnTo>
                      <a:lnTo>
                        <a:pt x="1455416" y="423672"/>
                      </a:lnTo>
                      <a:lnTo>
                        <a:pt x="1443224" y="429768"/>
                      </a:lnTo>
                      <a:lnTo>
                        <a:pt x="1437128" y="431292"/>
                      </a:lnTo>
                      <a:lnTo>
                        <a:pt x="1429508" y="431292"/>
                      </a:lnTo>
                      <a:lnTo>
                        <a:pt x="1423412" y="432816"/>
                      </a:lnTo>
                      <a:lnTo>
                        <a:pt x="76200" y="432816"/>
                      </a:lnTo>
                      <a:lnTo>
                        <a:pt x="70104" y="431292"/>
                      </a:lnTo>
                      <a:lnTo>
                        <a:pt x="62484" y="431292"/>
                      </a:lnTo>
                      <a:lnTo>
                        <a:pt x="56388" y="429768"/>
                      </a:lnTo>
                      <a:lnTo>
                        <a:pt x="44196" y="423672"/>
                      </a:lnTo>
                      <a:lnTo>
                        <a:pt x="39624" y="420624"/>
                      </a:lnTo>
                      <a:lnTo>
                        <a:pt x="28956" y="411480"/>
                      </a:lnTo>
                      <a:lnTo>
                        <a:pt x="28956" y="413004"/>
                      </a:lnTo>
                      <a:lnTo>
                        <a:pt x="21336" y="402336"/>
                      </a:lnTo>
                      <a:lnTo>
                        <a:pt x="16764" y="396240"/>
                      </a:lnTo>
                      <a:lnTo>
                        <a:pt x="15240" y="390144"/>
                      </a:lnTo>
                      <a:lnTo>
                        <a:pt x="12192" y="384048"/>
                      </a:lnTo>
                      <a:lnTo>
                        <a:pt x="9144" y="371856"/>
                      </a:lnTo>
                      <a:lnTo>
                        <a:pt x="9144" y="402336"/>
                      </a:lnTo>
                      <a:lnTo>
                        <a:pt x="12192" y="408432"/>
                      </a:lnTo>
                      <a:lnTo>
                        <a:pt x="13716" y="408432"/>
                      </a:lnTo>
                      <a:lnTo>
                        <a:pt x="22860" y="419100"/>
                      </a:lnTo>
                      <a:lnTo>
                        <a:pt x="33528" y="428244"/>
                      </a:lnTo>
                      <a:lnTo>
                        <a:pt x="39624" y="432816"/>
                      </a:lnTo>
                      <a:lnTo>
                        <a:pt x="47244" y="435864"/>
                      </a:lnTo>
                      <a:lnTo>
                        <a:pt x="53340" y="438912"/>
                      </a:lnTo>
                      <a:lnTo>
                        <a:pt x="68580" y="441960"/>
                      </a:lnTo>
                      <a:lnTo>
                        <a:pt x="1431032" y="441960"/>
                      </a:lnTo>
                      <a:lnTo>
                        <a:pt x="1476752" y="419100"/>
                      </a:lnTo>
                      <a:lnTo>
                        <a:pt x="1478276" y="419100"/>
                      </a:lnTo>
                      <a:lnTo>
                        <a:pt x="1487420" y="408432"/>
                      </a:lnTo>
                      <a:lnTo>
                        <a:pt x="1490468" y="400812"/>
                      </a:lnTo>
                      <a:close/>
                    </a:path>
                    <a:path w="1499870" h="441960">
                      <a:moveTo>
                        <a:pt x="1461512" y="22642"/>
                      </a:moveTo>
                      <a:lnTo>
                        <a:pt x="1461512" y="21336"/>
                      </a:lnTo>
                      <a:lnTo>
                        <a:pt x="1459988" y="21336"/>
                      </a:lnTo>
                      <a:lnTo>
                        <a:pt x="1461512" y="2264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</p:spPr>
              <p:txBody>
                <a:bodyPr wrap="square" lIns="0" tIns="0" rIns="0" bIns="0" rtlCol="0"/>
                <a:lstStyle/>
                <a:p>
                  <a:endParaRPr sz="9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16" name="object 108">
                <a:extLst>
                  <a:ext uri="{FF2B5EF4-FFF2-40B4-BE49-F238E27FC236}">
                    <a16:creationId xmlns:a16="http://schemas.microsoft.com/office/drawing/2014/main" id="{80328D62-AC9F-4D56-9EAF-92C628CB3B82}"/>
                  </a:ext>
                </a:extLst>
              </p:cNvPr>
              <p:cNvSpPr txBox="1"/>
              <p:nvPr/>
            </p:nvSpPr>
            <p:spPr>
              <a:xfrm>
                <a:off x="1200031" y="1395840"/>
                <a:ext cx="1370330" cy="574342"/>
              </a:xfrm>
              <a:prstGeom prst="rect">
                <a:avLst/>
              </a:prstGeom>
            </p:spPr>
            <p:txBody>
              <a:bodyPr vert="horz" wrap="square" lIns="0" tIns="22503" rIns="0" bIns="0" rtlCol="0">
                <a:spAutoFit/>
              </a:bodyPr>
              <a:lstStyle/>
              <a:p>
                <a:pPr marL="7144" marR="2858" indent="-714" algn="ctr">
                  <a:lnSpc>
                    <a:spcPct val="80000"/>
                  </a:lnSpc>
                  <a:spcBef>
                    <a:spcPts val="177"/>
                  </a:spcBef>
                </a:pPr>
                <a:r>
                  <a:rPr sz="900" spc="-56" dirty="0">
                    <a:latin typeface="Arial" panose="020B0604020202020204" pitchFamily="34" charset="0"/>
                    <a:cs typeface="Arial" panose="020B0604020202020204" pitchFamily="34" charset="0"/>
                  </a:rPr>
                  <a:t>Donner</a:t>
                </a:r>
                <a:r>
                  <a:rPr sz="900" spc="23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56" dirty="0">
                    <a:latin typeface="Arial" panose="020B0604020202020204" pitchFamily="34" charset="0"/>
                    <a:cs typeface="Arial" panose="020B0604020202020204" pitchFamily="34" charset="0"/>
                  </a:rPr>
                  <a:t>des</a:t>
                </a:r>
                <a:r>
                  <a:rPr sz="900" spc="6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48" dirty="0">
                    <a:latin typeface="Arial" panose="020B0604020202020204" pitchFamily="34" charset="0"/>
                    <a:cs typeface="Arial" panose="020B0604020202020204" pitchFamily="34" charset="0"/>
                  </a:rPr>
                  <a:t>choix</a:t>
                </a:r>
                <a:r>
                  <a:rPr sz="900" spc="1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56" dirty="0">
                    <a:latin typeface="Arial" panose="020B0604020202020204" pitchFamily="34" charset="0"/>
                    <a:cs typeface="Arial" panose="020B0604020202020204" pitchFamily="34" charset="0"/>
                  </a:rPr>
                  <a:t>dans</a:t>
                </a:r>
                <a:r>
                  <a:rPr sz="900" spc="14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14" dirty="0">
                    <a:latin typeface="Arial" panose="020B0604020202020204" pitchFamily="34" charset="0"/>
                    <a:cs typeface="Arial" panose="020B0604020202020204" pitchFamily="34" charset="0"/>
                  </a:rPr>
                  <a:t>les</a:t>
                </a:r>
                <a:r>
                  <a:rPr sz="900" spc="28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48" dirty="0">
                    <a:latin typeface="Arial" panose="020B0604020202020204" pitchFamily="34" charset="0"/>
                    <a:cs typeface="Arial" panose="020B0604020202020204" pitchFamily="34" charset="0"/>
                  </a:rPr>
                  <a:t>tâches</a:t>
                </a:r>
                <a:r>
                  <a:rPr sz="900" spc="3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51" dirty="0">
                    <a:latin typeface="Arial" panose="020B0604020202020204" pitchFamily="34" charset="0"/>
                    <a:cs typeface="Arial" panose="020B0604020202020204" pitchFamily="34" charset="0"/>
                  </a:rPr>
                  <a:t>à</a:t>
                </a:r>
                <a:r>
                  <a:rPr sz="900" spc="-3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42" dirty="0">
                    <a:latin typeface="Arial" panose="020B0604020202020204" pitchFamily="34" charset="0"/>
                    <a:cs typeface="Arial" panose="020B0604020202020204" pitchFamily="34" charset="0"/>
                  </a:rPr>
                  <a:t>effectuer,</a:t>
                </a:r>
                <a:r>
                  <a:rPr sz="9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56" dirty="0">
                    <a:latin typeface="Arial" panose="020B0604020202020204" pitchFamily="34" charset="0"/>
                    <a:cs typeface="Arial" panose="020B0604020202020204" pitchFamily="34" charset="0"/>
                  </a:rPr>
                  <a:t>en</a:t>
                </a:r>
                <a:r>
                  <a:rPr sz="900" spc="-3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53" dirty="0">
                    <a:latin typeface="Arial" panose="020B0604020202020204" pitchFamily="34" charset="0"/>
                    <a:cs typeface="Arial" panose="020B0604020202020204" pitchFamily="34" charset="0"/>
                  </a:rPr>
                  <a:t>termes</a:t>
                </a:r>
                <a:r>
                  <a:rPr sz="900" spc="1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39" dirty="0">
                    <a:latin typeface="Arial" panose="020B0604020202020204" pitchFamily="34" charset="0"/>
                    <a:cs typeface="Arial" panose="020B0604020202020204" pitchFamily="34" charset="0"/>
                  </a:rPr>
                  <a:t>de</a:t>
                </a:r>
                <a:r>
                  <a:rPr sz="900" spc="28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39" dirty="0">
                    <a:latin typeface="Arial" panose="020B0604020202020204" pitchFamily="34" charset="0"/>
                    <a:cs typeface="Arial" panose="020B0604020202020204" pitchFamily="34" charset="0"/>
                  </a:rPr>
                  <a:t>difficultés</a:t>
                </a:r>
                <a:r>
                  <a:rPr sz="900" spc="-14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42" dirty="0">
                    <a:latin typeface="Arial" panose="020B0604020202020204" pitchFamily="34" charset="0"/>
                    <a:cs typeface="Arial" panose="020B0604020202020204" pitchFamily="34" charset="0"/>
                  </a:rPr>
                  <a:t>(force</a:t>
                </a:r>
                <a:r>
                  <a:rPr sz="900" spc="1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39" dirty="0">
                    <a:latin typeface="Arial" panose="020B0604020202020204" pitchFamily="34" charset="0"/>
                    <a:cs typeface="Arial" panose="020B0604020202020204" pitchFamily="34" charset="0"/>
                  </a:rPr>
                  <a:t>1,</a:t>
                </a:r>
                <a:r>
                  <a:rPr sz="900" spc="-8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51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sz="900" spc="-6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56" dirty="0">
                    <a:latin typeface="Arial" panose="020B0604020202020204" pitchFamily="34" charset="0"/>
                    <a:cs typeface="Arial" panose="020B0604020202020204" pitchFamily="34" charset="0"/>
                  </a:rPr>
                  <a:t>ou</a:t>
                </a:r>
                <a:r>
                  <a:rPr sz="900" spc="-6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14" dirty="0">
                    <a:latin typeface="Arial" panose="020B0604020202020204" pitchFamily="34" charset="0"/>
                    <a:cs typeface="Arial" panose="020B0604020202020204" pitchFamily="34" charset="0"/>
                  </a:rPr>
                  <a:t>3)</a:t>
                </a:r>
                <a:endParaRPr sz="9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48" name="Groupe 47">
              <a:extLst>
                <a:ext uri="{FF2B5EF4-FFF2-40B4-BE49-F238E27FC236}">
                  <a16:creationId xmlns:a16="http://schemas.microsoft.com/office/drawing/2014/main" id="{612A3B26-5273-48D1-BA1B-C957A00BB021}"/>
                </a:ext>
              </a:extLst>
            </p:cNvPr>
            <p:cNvGrpSpPr/>
            <p:nvPr/>
          </p:nvGrpSpPr>
          <p:grpSpPr>
            <a:xfrm>
              <a:off x="2369089" y="5867468"/>
              <a:ext cx="815459" cy="579159"/>
              <a:chOff x="2685166" y="3406396"/>
              <a:chExt cx="1449705" cy="1029616"/>
            </a:xfrm>
          </p:grpSpPr>
          <p:grpSp>
            <p:nvGrpSpPr>
              <p:cNvPr id="10" name="object 50">
                <a:extLst>
                  <a:ext uri="{FF2B5EF4-FFF2-40B4-BE49-F238E27FC236}">
                    <a16:creationId xmlns:a16="http://schemas.microsoft.com/office/drawing/2014/main" id="{481F0643-60FF-4B2C-BA7C-7E279F0A4B0B}"/>
                  </a:ext>
                </a:extLst>
              </p:cNvPr>
              <p:cNvGrpSpPr/>
              <p:nvPr/>
            </p:nvGrpSpPr>
            <p:grpSpPr>
              <a:xfrm>
                <a:off x="2685166" y="3406396"/>
                <a:ext cx="1449705" cy="1029616"/>
                <a:chOff x="2685166" y="2478024"/>
                <a:chExt cx="1449705" cy="585470"/>
              </a:xfrm>
            </p:grpSpPr>
            <p:sp>
              <p:nvSpPr>
                <p:cNvPr id="38" name="object 51">
                  <a:extLst>
                    <a:ext uri="{FF2B5EF4-FFF2-40B4-BE49-F238E27FC236}">
                      <a16:creationId xmlns:a16="http://schemas.microsoft.com/office/drawing/2014/main" id="{4BF0ADFE-0C32-40E1-A931-EEC4E05334C9}"/>
                    </a:ext>
                  </a:extLst>
                </p:cNvPr>
                <p:cNvSpPr/>
                <p:nvPr/>
              </p:nvSpPr>
              <p:spPr>
                <a:xfrm>
                  <a:off x="2689737" y="2482595"/>
                  <a:ext cx="1440180" cy="5765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40179" h="576580">
                      <a:moveTo>
                        <a:pt x="1440179" y="480059"/>
                      </a:moveTo>
                      <a:lnTo>
                        <a:pt x="1440179" y="96011"/>
                      </a:lnTo>
                      <a:lnTo>
                        <a:pt x="1432464" y="59150"/>
                      </a:lnTo>
                      <a:lnTo>
                        <a:pt x="1411604" y="28574"/>
                      </a:lnTo>
                      <a:lnTo>
                        <a:pt x="1381029" y="7715"/>
                      </a:lnTo>
                      <a:lnTo>
                        <a:pt x="1344167" y="0"/>
                      </a:lnTo>
                      <a:lnTo>
                        <a:pt x="96011" y="0"/>
                      </a:lnTo>
                      <a:lnTo>
                        <a:pt x="58507" y="7715"/>
                      </a:lnTo>
                      <a:lnTo>
                        <a:pt x="28003" y="28574"/>
                      </a:lnTo>
                      <a:lnTo>
                        <a:pt x="7500" y="59150"/>
                      </a:lnTo>
                      <a:lnTo>
                        <a:pt x="0" y="96011"/>
                      </a:lnTo>
                      <a:lnTo>
                        <a:pt x="0" y="480059"/>
                      </a:lnTo>
                      <a:lnTo>
                        <a:pt x="7500" y="516921"/>
                      </a:lnTo>
                      <a:lnTo>
                        <a:pt x="28003" y="547496"/>
                      </a:lnTo>
                      <a:lnTo>
                        <a:pt x="58507" y="568356"/>
                      </a:lnTo>
                      <a:lnTo>
                        <a:pt x="96011" y="576071"/>
                      </a:lnTo>
                      <a:lnTo>
                        <a:pt x="1344167" y="576071"/>
                      </a:lnTo>
                      <a:lnTo>
                        <a:pt x="1381029" y="568356"/>
                      </a:lnTo>
                      <a:lnTo>
                        <a:pt x="1411604" y="547496"/>
                      </a:lnTo>
                      <a:lnTo>
                        <a:pt x="1432464" y="516921"/>
                      </a:lnTo>
                      <a:lnTo>
                        <a:pt x="1440179" y="480059"/>
                      </a:lnTo>
                      <a:close/>
                    </a:path>
                  </a:pathLst>
                </a:custGeom>
                <a:solidFill>
                  <a:srgbClr val="CCFFCC"/>
                </a:solidFill>
              </p:spPr>
              <p:txBody>
                <a:bodyPr wrap="square" lIns="0" tIns="0" rIns="0" bIns="0" rtlCol="0"/>
                <a:lstStyle/>
                <a:p>
                  <a:endParaRPr sz="9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9" name="object 52">
                  <a:extLst>
                    <a:ext uri="{FF2B5EF4-FFF2-40B4-BE49-F238E27FC236}">
                      <a16:creationId xmlns:a16="http://schemas.microsoft.com/office/drawing/2014/main" id="{6C53ED55-5C23-4E9F-BE41-1F7CCE28F2C1}"/>
                    </a:ext>
                  </a:extLst>
                </p:cNvPr>
                <p:cNvSpPr/>
                <p:nvPr/>
              </p:nvSpPr>
              <p:spPr>
                <a:xfrm>
                  <a:off x="2685166" y="2478024"/>
                  <a:ext cx="1449705" cy="5854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49704" h="585469">
                      <a:moveTo>
                        <a:pt x="1449324" y="484632"/>
                      </a:moveTo>
                      <a:lnTo>
                        <a:pt x="1449324" y="100584"/>
                      </a:lnTo>
                      <a:lnTo>
                        <a:pt x="1447800" y="89916"/>
                      </a:lnTo>
                      <a:lnTo>
                        <a:pt x="1444752" y="71628"/>
                      </a:lnTo>
                      <a:lnTo>
                        <a:pt x="1440180" y="62484"/>
                      </a:lnTo>
                      <a:lnTo>
                        <a:pt x="1437132" y="53340"/>
                      </a:lnTo>
                      <a:lnTo>
                        <a:pt x="1431036" y="44196"/>
                      </a:lnTo>
                      <a:lnTo>
                        <a:pt x="1424940" y="36576"/>
                      </a:lnTo>
                      <a:lnTo>
                        <a:pt x="1418844" y="30480"/>
                      </a:lnTo>
                      <a:lnTo>
                        <a:pt x="1412748" y="22860"/>
                      </a:lnTo>
                      <a:lnTo>
                        <a:pt x="1403604" y="18288"/>
                      </a:lnTo>
                      <a:lnTo>
                        <a:pt x="1395984" y="12192"/>
                      </a:lnTo>
                      <a:lnTo>
                        <a:pt x="1386840" y="7620"/>
                      </a:lnTo>
                      <a:lnTo>
                        <a:pt x="1377696" y="4572"/>
                      </a:lnTo>
                      <a:lnTo>
                        <a:pt x="1368552" y="3048"/>
                      </a:lnTo>
                      <a:lnTo>
                        <a:pt x="1357884" y="1524"/>
                      </a:lnTo>
                      <a:lnTo>
                        <a:pt x="1348740" y="0"/>
                      </a:lnTo>
                      <a:lnTo>
                        <a:pt x="99060" y="0"/>
                      </a:lnTo>
                      <a:lnTo>
                        <a:pt x="89916" y="1524"/>
                      </a:lnTo>
                      <a:lnTo>
                        <a:pt x="79248" y="3048"/>
                      </a:lnTo>
                      <a:lnTo>
                        <a:pt x="70104" y="4572"/>
                      </a:lnTo>
                      <a:lnTo>
                        <a:pt x="60960" y="9144"/>
                      </a:lnTo>
                      <a:lnTo>
                        <a:pt x="51816" y="12192"/>
                      </a:lnTo>
                      <a:lnTo>
                        <a:pt x="44196" y="18288"/>
                      </a:lnTo>
                      <a:lnTo>
                        <a:pt x="35052" y="24384"/>
                      </a:lnTo>
                      <a:lnTo>
                        <a:pt x="22860" y="36576"/>
                      </a:lnTo>
                      <a:lnTo>
                        <a:pt x="1524" y="80772"/>
                      </a:lnTo>
                      <a:lnTo>
                        <a:pt x="0" y="91440"/>
                      </a:lnTo>
                      <a:lnTo>
                        <a:pt x="0" y="495300"/>
                      </a:lnTo>
                      <a:lnTo>
                        <a:pt x="1524" y="504444"/>
                      </a:lnTo>
                      <a:lnTo>
                        <a:pt x="4572" y="513588"/>
                      </a:lnTo>
                      <a:lnTo>
                        <a:pt x="7620" y="524256"/>
                      </a:lnTo>
                      <a:lnTo>
                        <a:pt x="9144" y="526796"/>
                      </a:lnTo>
                      <a:lnTo>
                        <a:pt x="9144" y="91440"/>
                      </a:lnTo>
                      <a:lnTo>
                        <a:pt x="10668" y="82296"/>
                      </a:lnTo>
                      <a:lnTo>
                        <a:pt x="13716" y="73152"/>
                      </a:lnTo>
                      <a:lnTo>
                        <a:pt x="19812" y="57912"/>
                      </a:lnTo>
                      <a:lnTo>
                        <a:pt x="24384" y="50292"/>
                      </a:lnTo>
                      <a:lnTo>
                        <a:pt x="30480" y="42672"/>
                      </a:lnTo>
                      <a:lnTo>
                        <a:pt x="35052" y="36576"/>
                      </a:lnTo>
                      <a:lnTo>
                        <a:pt x="73152" y="13716"/>
                      </a:lnTo>
                      <a:lnTo>
                        <a:pt x="1357884" y="10668"/>
                      </a:lnTo>
                      <a:lnTo>
                        <a:pt x="1376172" y="13716"/>
                      </a:lnTo>
                      <a:lnTo>
                        <a:pt x="1418844" y="42672"/>
                      </a:lnTo>
                      <a:lnTo>
                        <a:pt x="1437132" y="82296"/>
                      </a:lnTo>
                      <a:lnTo>
                        <a:pt x="1438656" y="91440"/>
                      </a:lnTo>
                      <a:lnTo>
                        <a:pt x="1438656" y="528828"/>
                      </a:lnTo>
                      <a:lnTo>
                        <a:pt x="1441704" y="522732"/>
                      </a:lnTo>
                      <a:lnTo>
                        <a:pt x="1444752" y="513588"/>
                      </a:lnTo>
                      <a:lnTo>
                        <a:pt x="1446276" y="504444"/>
                      </a:lnTo>
                      <a:lnTo>
                        <a:pt x="1447800" y="493776"/>
                      </a:lnTo>
                      <a:lnTo>
                        <a:pt x="1449324" y="484632"/>
                      </a:lnTo>
                      <a:close/>
                    </a:path>
                    <a:path w="1449704" h="585469">
                      <a:moveTo>
                        <a:pt x="1438656" y="528828"/>
                      </a:moveTo>
                      <a:lnTo>
                        <a:pt x="1438656" y="493776"/>
                      </a:lnTo>
                      <a:lnTo>
                        <a:pt x="1435608" y="512064"/>
                      </a:lnTo>
                      <a:lnTo>
                        <a:pt x="1432560" y="519684"/>
                      </a:lnTo>
                      <a:lnTo>
                        <a:pt x="1406652" y="554736"/>
                      </a:lnTo>
                      <a:lnTo>
                        <a:pt x="1367028" y="573024"/>
                      </a:lnTo>
                      <a:lnTo>
                        <a:pt x="89916" y="574548"/>
                      </a:lnTo>
                      <a:lnTo>
                        <a:pt x="80772" y="573024"/>
                      </a:lnTo>
                      <a:lnTo>
                        <a:pt x="41148" y="554736"/>
                      </a:lnTo>
                      <a:lnTo>
                        <a:pt x="15240" y="519684"/>
                      </a:lnTo>
                      <a:lnTo>
                        <a:pt x="9144" y="493776"/>
                      </a:lnTo>
                      <a:lnTo>
                        <a:pt x="9144" y="526796"/>
                      </a:lnTo>
                      <a:lnTo>
                        <a:pt x="12192" y="531876"/>
                      </a:lnTo>
                      <a:lnTo>
                        <a:pt x="16764" y="541020"/>
                      </a:lnTo>
                      <a:lnTo>
                        <a:pt x="28956" y="556260"/>
                      </a:lnTo>
                      <a:lnTo>
                        <a:pt x="60960" y="577596"/>
                      </a:lnTo>
                      <a:lnTo>
                        <a:pt x="100584" y="585216"/>
                      </a:lnTo>
                      <a:lnTo>
                        <a:pt x="1348740" y="585216"/>
                      </a:lnTo>
                      <a:lnTo>
                        <a:pt x="1359408" y="583692"/>
                      </a:lnTo>
                      <a:lnTo>
                        <a:pt x="1377696" y="580644"/>
                      </a:lnTo>
                      <a:lnTo>
                        <a:pt x="1388364" y="576072"/>
                      </a:lnTo>
                      <a:lnTo>
                        <a:pt x="1395984" y="573024"/>
                      </a:lnTo>
                      <a:lnTo>
                        <a:pt x="1405128" y="566928"/>
                      </a:lnTo>
                      <a:lnTo>
                        <a:pt x="1412748" y="562356"/>
                      </a:lnTo>
                      <a:lnTo>
                        <a:pt x="1418844" y="554736"/>
                      </a:lnTo>
                      <a:lnTo>
                        <a:pt x="1426464" y="548640"/>
                      </a:lnTo>
                      <a:lnTo>
                        <a:pt x="1431036" y="541020"/>
                      </a:lnTo>
                      <a:lnTo>
                        <a:pt x="1437132" y="531876"/>
                      </a:lnTo>
                      <a:lnTo>
                        <a:pt x="1438656" y="52882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</p:spPr>
              <p:txBody>
                <a:bodyPr wrap="square" lIns="0" tIns="0" rIns="0" bIns="0" rtlCol="0"/>
                <a:lstStyle/>
                <a:p>
                  <a:endParaRPr sz="9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18" name="object 112">
                <a:extLst>
                  <a:ext uri="{FF2B5EF4-FFF2-40B4-BE49-F238E27FC236}">
                    <a16:creationId xmlns:a16="http://schemas.microsoft.com/office/drawing/2014/main" id="{18835D03-878F-49C9-A264-CDCCCCB168D7}"/>
                  </a:ext>
                </a:extLst>
              </p:cNvPr>
              <p:cNvSpPr txBox="1"/>
              <p:nvPr/>
            </p:nvSpPr>
            <p:spPr>
              <a:xfrm>
                <a:off x="2756094" y="3558362"/>
                <a:ext cx="1307465" cy="862534"/>
              </a:xfrm>
              <a:prstGeom prst="rect">
                <a:avLst/>
              </a:prstGeom>
            </p:spPr>
            <p:txBody>
              <a:bodyPr vert="horz" wrap="square" lIns="0" tIns="7144" rIns="0" bIns="0" rtlCol="0">
                <a:spAutoFit/>
              </a:bodyPr>
              <a:lstStyle/>
              <a:p>
                <a:pPr marL="7144" marR="2858" indent="-714" algn="ctr">
                  <a:spcBef>
                    <a:spcPts val="56"/>
                  </a:spcBef>
                </a:pPr>
                <a:r>
                  <a:rPr sz="900" spc="-53" dirty="0">
                    <a:latin typeface="Arial" panose="020B0604020202020204" pitchFamily="34" charset="0"/>
                    <a:cs typeface="Arial" panose="020B0604020202020204" pitchFamily="34" charset="0"/>
                  </a:rPr>
                  <a:t>Représenter</a:t>
                </a:r>
                <a:r>
                  <a:rPr sz="900" spc="37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42" dirty="0">
                    <a:latin typeface="Arial" panose="020B0604020202020204" pitchFamily="34" charset="0"/>
                    <a:cs typeface="Arial" panose="020B0604020202020204" pitchFamily="34" charset="0"/>
                  </a:rPr>
                  <a:t>l’emploi</a:t>
                </a:r>
                <a:r>
                  <a:rPr sz="900" spc="3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56" dirty="0">
                    <a:latin typeface="Arial" panose="020B0604020202020204" pitchFamily="34" charset="0"/>
                    <a:cs typeface="Arial" panose="020B0604020202020204" pitchFamily="34" charset="0"/>
                  </a:rPr>
                  <a:t>du</a:t>
                </a:r>
                <a:r>
                  <a:rPr sz="900" spc="14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39" dirty="0">
                    <a:latin typeface="Arial" panose="020B0604020202020204" pitchFamily="34" charset="0"/>
                    <a:cs typeface="Arial" panose="020B0604020202020204" pitchFamily="34" charset="0"/>
                  </a:rPr>
                  <a:t>temps</a:t>
                </a:r>
                <a:r>
                  <a:rPr sz="900" spc="28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51" dirty="0">
                    <a:latin typeface="Arial" panose="020B0604020202020204" pitchFamily="34" charset="0"/>
                    <a:cs typeface="Arial" panose="020B0604020202020204" pitchFamily="34" charset="0"/>
                  </a:rPr>
                  <a:t>à</a:t>
                </a:r>
                <a:r>
                  <a:rPr sz="900" spc="-3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39" dirty="0">
                    <a:latin typeface="Arial" panose="020B0604020202020204" pitchFamily="34" charset="0"/>
                    <a:cs typeface="Arial" panose="020B0604020202020204" pitchFamily="34" charset="0"/>
                  </a:rPr>
                  <a:t>la</a:t>
                </a:r>
                <a:r>
                  <a:rPr sz="900" spc="-3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53" dirty="0">
                    <a:latin typeface="Arial" panose="020B0604020202020204" pitchFamily="34" charset="0"/>
                    <a:cs typeface="Arial" panose="020B0604020202020204" pitchFamily="34" charset="0"/>
                  </a:rPr>
                  <a:t>demi-</a:t>
                </a:r>
                <a:r>
                  <a:rPr sz="900" spc="-6" dirty="0">
                    <a:latin typeface="Arial" panose="020B0604020202020204" pitchFamily="34" charset="0"/>
                    <a:cs typeface="Arial" panose="020B0604020202020204" pitchFamily="34" charset="0"/>
                  </a:rPr>
                  <a:t>journée </a:t>
                </a:r>
                <a:r>
                  <a:rPr sz="900" spc="-51" dirty="0">
                    <a:latin typeface="Arial" panose="020B0604020202020204" pitchFamily="34" charset="0"/>
                    <a:cs typeface="Arial" panose="020B0604020202020204" pitchFamily="34" charset="0"/>
                  </a:rPr>
                  <a:t>(pictogrammes,</a:t>
                </a:r>
                <a:r>
                  <a:rPr sz="900" spc="39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51" dirty="0">
                    <a:latin typeface="Arial" panose="020B0604020202020204" pitchFamily="34" charset="0"/>
                    <a:cs typeface="Arial" panose="020B0604020202020204" pitchFamily="34" charset="0"/>
                  </a:rPr>
                  <a:t>photos)</a:t>
                </a:r>
                <a:r>
                  <a:rPr sz="900" spc="3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45" dirty="0">
                    <a:latin typeface="Arial" panose="020B0604020202020204" pitchFamily="34" charset="0"/>
                    <a:cs typeface="Arial" panose="020B0604020202020204" pitchFamily="34" charset="0"/>
                  </a:rPr>
                  <a:t>rendre</a:t>
                </a:r>
                <a:r>
                  <a:rPr sz="900" spc="28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45" dirty="0">
                    <a:latin typeface="Arial" panose="020B0604020202020204" pitchFamily="34" charset="0"/>
                    <a:cs typeface="Arial" panose="020B0604020202020204" pitchFamily="34" charset="0"/>
                  </a:rPr>
                  <a:t>les</a:t>
                </a:r>
                <a:r>
                  <a:rPr sz="9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53" dirty="0">
                    <a:latin typeface="Arial" panose="020B0604020202020204" pitchFamily="34" charset="0"/>
                    <a:cs typeface="Arial" panose="020B0604020202020204" pitchFamily="34" charset="0"/>
                  </a:rPr>
                  <a:t>changements</a:t>
                </a:r>
                <a:r>
                  <a:rPr sz="900" spc="17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14" dirty="0">
                    <a:latin typeface="Arial" panose="020B0604020202020204" pitchFamily="34" charset="0"/>
                    <a:cs typeface="Arial" panose="020B0604020202020204" pitchFamily="34" charset="0"/>
                  </a:rPr>
                  <a:t>prévisibles.</a:t>
                </a:r>
                <a:endParaRPr sz="9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47" name="Groupe 46">
              <a:extLst>
                <a:ext uri="{FF2B5EF4-FFF2-40B4-BE49-F238E27FC236}">
                  <a16:creationId xmlns:a16="http://schemas.microsoft.com/office/drawing/2014/main" id="{B5227DEC-66F6-46D4-8869-564594D90C79}"/>
                </a:ext>
              </a:extLst>
            </p:cNvPr>
            <p:cNvGrpSpPr/>
            <p:nvPr/>
          </p:nvGrpSpPr>
          <p:grpSpPr>
            <a:xfrm>
              <a:off x="2243963" y="5039033"/>
              <a:ext cx="572929" cy="348626"/>
              <a:chOff x="3195706" y="2559475"/>
              <a:chExt cx="1018540" cy="619780"/>
            </a:xfrm>
          </p:grpSpPr>
          <p:sp>
            <p:nvSpPr>
              <p:cNvPr id="28" name="object 141">
                <a:extLst>
                  <a:ext uri="{FF2B5EF4-FFF2-40B4-BE49-F238E27FC236}">
                    <a16:creationId xmlns:a16="http://schemas.microsoft.com/office/drawing/2014/main" id="{23C34155-10CC-476C-8FE4-20C894D90631}"/>
                  </a:ext>
                </a:extLst>
              </p:cNvPr>
              <p:cNvSpPr/>
              <p:nvPr/>
            </p:nvSpPr>
            <p:spPr>
              <a:xfrm>
                <a:off x="3200278" y="2567515"/>
                <a:ext cx="1009015" cy="603029"/>
              </a:xfrm>
              <a:custGeom>
                <a:avLst/>
                <a:gdLst/>
                <a:ahLst/>
                <a:cxnLst/>
                <a:rect l="l" t="t" r="r" b="b"/>
                <a:pathLst>
                  <a:path w="1009014" h="342900">
                    <a:moveTo>
                      <a:pt x="1008887" y="284987"/>
                    </a:moveTo>
                    <a:lnTo>
                      <a:pt x="1008887" y="56387"/>
                    </a:lnTo>
                    <a:lnTo>
                      <a:pt x="1004339" y="34718"/>
                    </a:lnTo>
                    <a:lnTo>
                      <a:pt x="991933" y="16763"/>
                    </a:lnTo>
                    <a:lnTo>
                      <a:pt x="973526" y="4524"/>
                    </a:lnTo>
                    <a:lnTo>
                      <a:pt x="950975" y="0"/>
                    </a:lnTo>
                    <a:lnTo>
                      <a:pt x="57911" y="0"/>
                    </a:lnTo>
                    <a:lnTo>
                      <a:pt x="35361" y="4524"/>
                    </a:lnTo>
                    <a:lnTo>
                      <a:pt x="16954" y="16763"/>
                    </a:lnTo>
                    <a:lnTo>
                      <a:pt x="4548" y="34718"/>
                    </a:lnTo>
                    <a:lnTo>
                      <a:pt x="0" y="56387"/>
                    </a:lnTo>
                    <a:lnTo>
                      <a:pt x="0" y="284987"/>
                    </a:lnTo>
                    <a:lnTo>
                      <a:pt x="4548" y="307538"/>
                    </a:lnTo>
                    <a:lnTo>
                      <a:pt x="16954" y="325945"/>
                    </a:lnTo>
                    <a:lnTo>
                      <a:pt x="35361" y="338351"/>
                    </a:lnTo>
                    <a:lnTo>
                      <a:pt x="57911" y="342899"/>
                    </a:lnTo>
                    <a:lnTo>
                      <a:pt x="950975" y="342899"/>
                    </a:lnTo>
                    <a:lnTo>
                      <a:pt x="973526" y="338351"/>
                    </a:lnTo>
                    <a:lnTo>
                      <a:pt x="991933" y="325945"/>
                    </a:lnTo>
                    <a:lnTo>
                      <a:pt x="1004339" y="307538"/>
                    </a:lnTo>
                    <a:lnTo>
                      <a:pt x="1008887" y="284987"/>
                    </a:lnTo>
                    <a:close/>
                  </a:path>
                </a:pathLst>
              </a:custGeom>
              <a:solidFill>
                <a:srgbClr val="CCFFCC"/>
              </a:solidFill>
            </p:spPr>
            <p:txBody>
              <a:bodyPr wrap="square" lIns="0" tIns="0" rIns="0" bIns="0" rtlCol="0"/>
              <a:lstStyle/>
              <a:p>
                <a:endParaRPr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9" name="object 142">
                <a:extLst>
                  <a:ext uri="{FF2B5EF4-FFF2-40B4-BE49-F238E27FC236}">
                    <a16:creationId xmlns:a16="http://schemas.microsoft.com/office/drawing/2014/main" id="{3EC7E4AE-2A85-4F44-954B-F3A38E31864D}"/>
                  </a:ext>
                </a:extLst>
              </p:cNvPr>
              <p:cNvSpPr/>
              <p:nvPr/>
            </p:nvSpPr>
            <p:spPr>
              <a:xfrm>
                <a:off x="3195706" y="2559475"/>
                <a:ext cx="1018540" cy="619780"/>
              </a:xfrm>
              <a:custGeom>
                <a:avLst/>
                <a:gdLst/>
                <a:ahLst/>
                <a:cxnLst/>
                <a:rect l="l" t="t" r="r" b="b"/>
                <a:pathLst>
                  <a:path w="1018539" h="352425">
                    <a:moveTo>
                      <a:pt x="10668" y="50292"/>
                    </a:moveTo>
                    <a:lnTo>
                      <a:pt x="10668" y="27432"/>
                    </a:lnTo>
                    <a:lnTo>
                      <a:pt x="4572" y="36576"/>
                    </a:lnTo>
                    <a:lnTo>
                      <a:pt x="4572" y="38100"/>
                    </a:lnTo>
                    <a:lnTo>
                      <a:pt x="1524" y="48768"/>
                    </a:lnTo>
                    <a:lnTo>
                      <a:pt x="0" y="54864"/>
                    </a:lnTo>
                    <a:lnTo>
                      <a:pt x="0" y="297180"/>
                    </a:lnTo>
                    <a:lnTo>
                      <a:pt x="1524" y="301752"/>
                    </a:lnTo>
                    <a:lnTo>
                      <a:pt x="1524" y="303276"/>
                    </a:lnTo>
                    <a:lnTo>
                      <a:pt x="4572" y="313944"/>
                    </a:lnTo>
                    <a:lnTo>
                      <a:pt x="9144" y="321945"/>
                    </a:lnTo>
                    <a:lnTo>
                      <a:pt x="9144" y="56388"/>
                    </a:lnTo>
                    <a:lnTo>
                      <a:pt x="10668" y="50292"/>
                    </a:lnTo>
                    <a:close/>
                  </a:path>
                  <a:path w="1018539" h="352425">
                    <a:moveTo>
                      <a:pt x="25215" y="326828"/>
                    </a:moveTo>
                    <a:lnTo>
                      <a:pt x="18288" y="318516"/>
                    </a:lnTo>
                    <a:lnTo>
                      <a:pt x="18288" y="320040"/>
                    </a:lnTo>
                    <a:lnTo>
                      <a:pt x="13716" y="309372"/>
                    </a:lnTo>
                    <a:lnTo>
                      <a:pt x="13716" y="310896"/>
                    </a:lnTo>
                    <a:lnTo>
                      <a:pt x="10668" y="300228"/>
                    </a:lnTo>
                    <a:lnTo>
                      <a:pt x="9144" y="295656"/>
                    </a:lnTo>
                    <a:lnTo>
                      <a:pt x="9144" y="321945"/>
                    </a:lnTo>
                    <a:lnTo>
                      <a:pt x="10668" y="324612"/>
                    </a:lnTo>
                    <a:lnTo>
                      <a:pt x="18288" y="333756"/>
                    </a:lnTo>
                    <a:lnTo>
                      <a:pt x="24384" y="338836"/>
                    </a:lnTo>
                    <a:lnTo>
                      <a:pt x="24384" y="326136"/>
                    </a:lnTo>
                    <a:lnTo>
                      <a:pt x="25215" y="326828"/>
                    </a:lnTo>
                    <a:close/>
                  </a:path>
                  <a:path w="1018539" h="352425">
                    <a:moveTo>
                      <a:pt x="999744" y="32004"/>
                    </a:moveTo>
                    <a:lnTo>
                      <a:pt x="999744" y="16764"/>
                    </a:lnTo>
                    <a:lnTo>
                      <a:pt x="990600" y="10668"/>
                    </a:lnTo>
                    <a:lnTo>
                      <a:pt x="979932" y="4572"/>
                    </a:lnTo>
                    <a:lnTo>
                      <a:pt x="969264" y="1524"/>
                    </a:lnTo>
                    <a:lnTo>
                      <a:pt x="967740" y="1524"/>
                    </a:lnTo>
                    <a:lnTo>
                      <a:pt x="967740" y="0"/>
                    </a:lnTo>
                    <a:lnTo>
                      <a:pt x="48768" y="0"/>
                    </a:lnTo>
                    <a:lnTo>
                      <a:pt x="48768" y="1524"/>
                    </a:lnTo>
                    <a:lnTo>
                      <a:pt x="38100" y="4572"/>
                    </a:lnTo>
                    <a:lnTo>
                      <a:pt x="27432" y="10668"/>
                    </a:lnTo>
                    <a:lnTo>
                      <a:pt x="18288" y="16764"/>
                    </a:lnTo>
                    <a:lnTo>
                      <a:pt x="18288" y="18288"/>
                    </a:lnTo>
                    <a:lnTo>
                      <a:pt x="10668" y="25908"/>
                    </a:lnTo>
                    <a:lnTo>
                      <a:pt x="10668" y="51816"/>
                    </a:lnTo>
                    <a:lnTo>
                      <a:pt x="13716" y="41148"/>
                    </a:lnTo>
                    <a:lnTo>
                      <a:pt x="18288" y="32004"/>
                    </a:lnTo>
                    <a:lnTo>
                      <a:pt x="24384" y="25908"/>
                    </a:lnTo>
                    <a:lnTo>
                      <a:pt x="24384" y="24384"/>
                    </a:lnTo>
                    <a:lnTo>
                      <a:pt x="32004" y="19304"/>
                    </a:lnTo>
                    <a:lnTo>
                      <a:pt x="32004" y="18288"/>
                    </a:lnTo>
                    <a:lnTo>
                      <a:pt x="42672" y="12192"/>
                    </a:lnTo>
                    <a:lnTo>
                      <a:pt x="42672" y="13280"/>
                    </a:lnTo>
                    <a:lnTo>
                      <a:pt x="51816" y="10668"/>
                    </a:lnTo>
                    <a:lnTo>
                      <a:pt x="56388" y="9144"/>
                    </a:lnTo>
                    <a:lnTo>
                      <a:pt x="961644" y="9144"/>
                    </a:lnTo>
                    <a:lnTo>
                      <a:pt x="966216" y="10668"/>
                    </a:lnTo>
                    <a:lnTo>
                      <a:pt x="975360" y="13280"/>
                    </a:lnTo>
                    <a:lnTo>
                      <a:pt x="975360" y="12192"/>
                    </a:lnTo>
                    <a:lnTo>
                      <a:pt x="986028" y="18288"/>
                    </a:lnTo>
                    <a:lnTo>
                      <a:pt x="986028" y="19304"/>
                    </a:lnTo>
                    <a:lnTo>
                      <a:pt x="993648" y="24384"/>
                    </a:lnTo>
                    <a:lnTo>
                      <a:pt x="993648" y="25908"/>
                    </a:lnTo>
                    <a:lnTo>
                      <a:pt x="999744" y="32004"/>
                    </a:lnTo>
                    <a:close/>
                  </a:path>
                  <a:path w="1018539" h="352425">
                    <a:moveTo>
                      <a:pt x="25908" y="24384"/>
                    </a:moveTo>
                    <a:lnTo>
                      <a:pt x="24384" y="24384"/>
                    </a:lnTo>
                    <a:lnTo>
                      <a:pt x="24384" y="25908"/>
                    </a:lnTo>
                    <a:lnTo>
                      <a:pt x="25908" y="24384"/>
                    </a:lnTo>
                    <a:close/>
                  </a:path>
                  <a:path w="1018539" h="352425">
                    <a:moveTo>
                      <a:pt x="25908" y="327660"/>
                    </a:moveTo>
                    <a:lnTo>
                      <a:pt x="25215" y="326828"/>
                    </a:lnTo>
                    <a:lnTo>
                      <a:pt x="24384" y="326136"/>
                    </a:lnTo>
                    <a:lnTo>
                      <a:pt x="25908" y="327660"/>
                    </a:lnTo>
                    <a:close/>
                  </a:path>
                  <a:path w="1018539" h="352425">
                    <a:moveTo>
                      <a:pt x="25908" y="340106"/>
                    </a:moveTo>
                    <a:lnTo>
                      <a:pt x="25908" y="327660"/>
                    </a:lnTo>
                    <a:lnTo>
                      <a:pt x="24384" y="326136"/>
                    </a:lnTo>
                    <a:lnTo>
                      <a:pt x="24384" y="338836"/>
                    </a:lnTo>
                    <a:lnTo>
                      <a:pt x="25908" y="340106"/>
                    </a:lnTo>
                    <a:close/>
                  </a:path>
                  <a:path w="1018539" h="352425">
                    <a:moveTo>
                      <a:pt x="33528" y="333756"/>
                    </a:moveTo>
                    <a:lnTo>
                      <a:pt x="25215" y="326828"/>
                    </a:lnTo>
                    <a:lnTo>
                      <a:pt x="25908" y="327660"/>
                    </a:lnTo>
                    <a:lnTo>
                      <a:pt x="25908" y="340106"/>
                    </a:lnTo>
                    <a:lnTo>
                      <a:pt x="27432" y="341376"/>
                    </a:lnTo>
                    <a:lnTo>
                      <a:pt x="32004" y="343988"/>
                    </a:lnTo>
                    <a:lnTo>
                      <a:pt x="32004" y="333756"/>
                    </a:lnTo>
                    <a:lnTo>
                      <a:pt x="33528" y="333756"/>
                    </a:lnTo>
                    <a:close/>
                  </a:path>
                  <a:path w="1018539" h="352425">
                    <a:moveTo>
                      <a:pt x="33528" y="18288"/>
                    </a:moveTo>
                    <a:lnTo>
                      <a:pt x="32004" y="18288"/>
                    </a:lnTo>
                    <a:lnTo>
                      <a:pt x="32004" y="19304"/>
                    </a:lnTo>
                    <a:lnTo>
                      <a:pt x="33528" y="18288"/>
                    </a:lnTo>
                    <a:close/>
                  </a:path>
                  <a:path w="1018539" h="352425">
                    <a:moveTo>
                      <a:pt x="42672" y="338328"/>
                    </a:moveTo>
                    <a:lnTo>
                      <a:pt x="32004" y="333756"/>
                    </a:lnTo>
                    <a:lnTo>
                      <a:pt x="32004" y="343988"/>
                    </a:lnTo>
                    <a:lnTo>
                      <a:pt x="38100" y="347472"/>
                    </a:lnTo>
                    <a:lnTo>
                      <a:pt x="41148" y="348342"/>
                    </a:lnTo>
                    <a:lnTo>
                      <a:pt x="41148" y="338328"/>
                    </a:lnTo>
                    <a:lnTo>
                      <a:pt x="42672" y="338328"/>
                    </a:lnTo>
                    <a:close/>
                  </a:path>
                  <a:path w="1018539" h="352425">
                    <a:moveTo>
                      <a:pt x="42672" y="13280"/>
                    </a:moveTo>
                    <a:lnTo>
                      <a:pt x="42672" y="12192"/>
                    </a:lnTo>
                    <a:lnTo>
                      <a:pt x="41148" y="13716"/>
                    </a:lnTo>
                    <a:lnTo>
                      <a:pt x="42672" y="13280"/>
                    </a:lnTo>
                    <a:close/>
                  </a:path>
                  <a:path w="1018539" h="352425">
                    <a:moveTo>
                      <a:pt x="976884" y="348342"/>
                    </a:moveTo>
                    <a:lnTo>
                      <a:pt x="976884" y="338328"/>
                    </a:lnTo>
                    <a:lnTo>
                      <a:pt x="966216" y="341376"/>
                    </a:lnTo>
                    <a:lnTo>
                      <a:pt x="960120" y="342900"/>
                    </a:lnTo>
                    <a:lnTo>
                      <a:pt x="62484" y="342900"/>
                    </a:lnTo>
                    <a:lnTo>
                      <a:pt x="56388" y="341376"/>
                    </a:lnTo>
                    <a:lnTo>
                      <a:pt x="51816" y="341376"/>
                    </a:lnTo>
                    <a:lnTo>
                      <a:pt x="41148" y="338328"/>
                    </a:lnTo>
                    <a:lnTo>
                      <a:pt x="41148" y="348342"/>
                    </a:lnTo>
                    <a:lnTo>
                      <a:pt x="48768" y="350520"/>
                    </a:lnTo>
                    <a:lnTo>
                      <a:pt x="50292" y="350520"/>
                    </a:lnTo>
                    <a:lnTo>
                      <a:pt x="56388" y="352044"/>
                    </a:lnTo>
                    <a:lnTo>
                      <a:pt x="961644" y="352044"/>
                    </a:lnTo>
                    <a:lnTo>
                      <a:pt x="967740" y="350520"/>
                    </a:lnTo>
                    <a:lnTo>
                      <a:pt x="969264" y="350520"/>
                    </a:lnTo>
                    <a:lnTo>
                      <a:pt x="976884" y="348342"/>
                    </a:lnTo>
                    <a:close/>
                  </a:path>
                  <a:path w="1018539" h="352425">
                    <a:moveTo>
                      <a:pt x="976884" y="13716"/>
                    </a:moveTo>
                    <a:lnTo>
                      <a:pt x="975360" y="12192"/>
                    </a:lnTo>
                    <a:lnTo>
                      <a:pt x="975360" y="13280"/>
                    </a:lnTo>
                    <a:lnTo>
                      <a:pt x="976884" y="13716"/>
                    </a:lnTo>
                    <a:close/>
                  </a:path>
                  <a:path w="1018539" h="352425">
                    <a:moveTo>
                      <a:pt x="986028" y="343988"/>
                    </a:moveTo>
                    <a:lnTo>
                      <a:pt x="986028" y="333756"/>
                    </a:lnTo>
                    <a:lnTo>
                      <a:pt x="975360" y="338328"/>
                    </a:lnTo>
                    <a:lnTo>
                      <a:pt x="976884" y="338328"/>
                    </a:lnTo>
                    <a:lnTo>
                      <a:pt x="976884" y="348342"/>
                    </a:lnTo>
                    <a:lnTo>
                      <a:pt x="979932" y="347472"/>
                    </a:lnTo>
                    <a:lnTo>
                      <a:pt x="986028" y="343988"/>
                    </a:lnTo>
                    <a:close/>
                  </a:path>
                  <a:path w="1018539" h="352425">
                    <a:moveTo>
                      <a:pt x="986028" y="19304"/>
                    </a:moveTo>
                    <a:lnTo>
                      <a:pt x="986028" y="18288"/>
                    </a:lnTo>
                    <a:lnTo>
                      <a:pt x="984504" y="18288"/>
                    </a:lnTo>
                    <a:lnTo>
                      <a:pt x="986028" y="19304"/>
                    </a:lnTo>
                    <a:close/>
                  </a:path>
                  <a:path w="1018539" h="352425">
                    <a:moveTo>
                      <a:pt x="992816" y="326828"/>
                    </a:moveTo>
                    <a:lnTo>
                      <a:pt x="984504" y="333756"/>
                    </a:lnTo>
                    <a:lnTo>
                      <a:pt x="986028" y="333756"/>
                    </a:lnTo>
                    <a:lnTo>
                      <a:pt x="986028" y="343988"/>
                    </a:lnTo>
                    <a:lnTo>
                      <a:pt x="990600" y="341376"/>
                    </a:lnTo>
                    <a:lnTo>
                      <a:pt x="992124" y="340106"/>
                    </a:lnTo>
                    <a:lnTo>
                      <a:pt x="992124" y="327660"/>
                    </a:lnTo>
                    <a:lnTo>
                      <a:pt x="992816" y="326828"/>
                    </a:lnTo>
                    <a:close/>
                  </a:path>
                  <a:path w="1018539" h="352425">
                    <a:moveTo>
                      <a:pt x="993648" y="25908"/>
                    </a:moveTo>
                    <a:lnTo>
                      <a:pt x="993648" y="24384"/>
                    </a:lnTo>
                    <a:lnTo>
                      <a:pt x="992124" y="24384"/>
                    </a:lnTo>
                    <a:lnTo>
                      <a:pt x="993648" y="25908"/>
                    </a:lnTo>
                    <a:close/>
                  </a:path>
                  <a:path w="1018539" h="352425">
                    <a:moveTo>
                      <a:pt x="993648" y="326136"/>
                    </a:moveTo>
                    <a:lnTo>
                      <a:pt x="992816" y="326828"/>
                    </a:lnTo>
                    <a:lnTo>
                      <a:pt x="992124" y="327660"/>
                    </a:lnTo>
                    <a:lnTo>
                      <a:pt x="993648" y="326136"/>
                    </a:lnTo>
                    <a:close/>
                  </a:path>
                  <a:path w="1018539" h="352425">
                    <a:moveTo>
                      <a:pt x="993648" y="338836"/>
                    </a:moveTo>
                    <a:lnTo>
                      <a:pt x="993648" y="326136"/>
                    </a:lnTo>
                    <a:lnTo>
                      <a:pt x="992124" y="327660"/>
                    </a:lnTo>
                    <a:lnTo>
                      <a:pt x="992124" y="340106"/>
                    </a:lnTo>
                    <a:lnTo>
                      <a:pt x="993648" y="338836"/>
                    </a:lnTo>
                    <a:close/>
                  </a:path>
                  <a:path w="1018539" h="352425">
                    <a:moveTo>
                      <a:pt x="999744" y="333756"/>
                    </a:moveTo>
                    <a:lnTo>
                      <a:pt x="999744" y="318516"/>
                    </a:lnTo>
                    <a:lnTo>
                      <a:pt x="992816" y="326828"/>
                    </a:lnTo>
                    <a:lnTo>
                      <a:pt x="993648" y="326136"/>
                    </a:lnTo>
                    <a:lnTo>
                      <a:pt x="993648" y="338836"/>
                    </a:lnTo>
                    <a:lnTo>
                      <a:pt x="999744" y="333756"/>
                    </a:lnTo>
                    <a:close/>
                  </a:path>
                  <a:path w="1018539" h="352425">
                    <a:moveTo>
                      <a:pt x="1007364" y="51816"/>
                    </a:moveTo>
                    <a:lnTo>
                      <a:pt x="1007364" y="25908"/>
                    </a:lnTo>
                    <a:lnTo>
                      <a:pt x="999744" y="18288"/>
                    </a:lnTo>
                    <a:lnTo>
                      <a:pt x="999744" y="32004"/>
                    </a:lnTo>
                    <a:lnTo>
                      <a:pt x="998220" y="32004"/>
                    </a:lnTo>
                    <a:lnTo>
                      <a:pt x="1004316" y="41148"/>
                    </a:lnTo>
                    <a:lnTo>
                      <a:pt x="1007364" y="51816"/>
                    </a:lnTo>
                    <a:close/>
                  </a:path>
                  <a:path w="1018539" h="352425">
                    <a:moveTo>
                      <a:pt x="1008888" y="321056"/>
                    </a:moveTo>
                    <a:lnTo>
                      <a:pt x="1008888" y="289560"/>
                    </a:lnTo>
                    <a:lnTo>
                      <a:pt x="1007364" y="295656"/>
                    </a:lnTo>
                    <a:lnTo>
                      <a:pt x="1007364" y="300228"/>
                    </a:lnTo>
                    <a:lnTo>
                      <a:pt x="1004316" y="310896"/>
                    </a:lnTo>
                    <a:lnTo>
                      <a:pt x="1004316" y="309372"/>
                    </a:lnTo>
                    <a:lnTo>
                      <a:pt x="998220" y="320040"/>
                    </a:lnTo>
                    <a:lnTo>
                      <a:pt x="999744" y="318516"/>
                    </a:lnTo>
                    <a:lnTo>
                      <a:pt x="999744" y="333756"/>
                    </a:lnTo>
                    <a:lnTo>
                      <a:pt x="1007364" y="324612"/>
                    </a:lnTo>
                    <a:lnTo>
                      <a:pt x="1008888" y="321056"/>
                    </a:lnTo>
                    <a:close/>
                  </a:path>
                  <a:path w="1018539" h="352425">
                    <a:moveTo>
                      <a:pt x="1018032" y="295656"/>
                    </a:moveTo>
                    <a:lnTo>
                      <a:pt x="1018032" y="54864"/>
                    </a:lnTo>
                    <a:lnTo>
                      <a:pt x="1016508" y="48768"/>
                    </a:lnTo>
                    <a:lnTo>
                      <a:pt x="1013460" y="38100"/>
                    </a:lnTo>
                    <a:lnTo>
                      <a:pt x="1013460" y="36576"/>
                    </a:lnTo>
                    <a:lnTo>
                      <a:pt x="1011936" y="36576"/>
                    </a:lnTo>
                    <a:lnTo>
                      <a:pt x="1007364" y="27432"/>
                    </a:lnTo>
                    <a:lnTo>
                      <a:pt x="1007364" y="56388"/>
                    </a:lnTo>
                    <a:lnTo>
                      <a:pt x="1008888" y="60960"/>
                    </a:lnTo>
                    <a:lnTo>
                      <a:pt x="1008888" y="321056"/>
                    </a:lnTo>
                    <a:lnTo>
                      <a:pt x="1011936" y="313944"/>
                    </a:lnTo>
                    <a:lnTo>
                      <a:pt x="1013460" y="313944"/>
                    </a:lnTo>
                    <a:lnTo>
                      <a:pt x="1016508" y="303276"/>
                    </a:lnTo>
                    <a:lnTo>
                      <a:pt x="1016508" y="301752"/>
                    </a:lnTo>
                    <a:lnTo>
                      <a:pt x="1018032" y="295656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  <p:txBody>
              <a:bodyPr wrap="square" lIns="0" tIns="0" rIns="0" bIns="0" rtlCol="0"/>
              <a:lstStyle/>
              <a:p>
                <a:endParaRPr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" name="object 155">
                <a:extLst>
                  <a:ext uri="{FF2B5EF4-FFF2-40B4-BE49-F238E27FC236}">
                    <a16:creationId xmlns:a16="http://schemas.microsoft.com/office/drawing/2014/main" id="{9A32FFFE-2F3E-4B4B-A25C-BCE9E27C7EB9}"/>
                  </a:ext>
                </a:extLst>
              </p:cNvPr>
              <p:cNvSpPr txBox="1"/>
              <p:nvPr/>
            </p:nvSpPr>
            <p:spPr>
              <a:xfrm>
                <a:off x="3254639" y="2590742"/>
                <a:ext cx="888366" cy="521078"/>
              </a:xfrm>
              <a:prstGeom prst="rect">
                <a:avLst/>
              </a:prstGeom>
            </p:spPr>
            <p:txBody>
              <a:bodyPr vert="horz" wrap="square" lIns="0" tIns="7144" rIns="0" bIns="0" rtlCol="0">
                <a:spAutoFit/>
              </a:bodyPr>
              <a:lstStyle/>
              <a:p>
                <a:pPr marL="7144" marR="2858" algn="ctr">
                  <a:spcBef>
                    <a:spcPts val="56"/>
                  </a:spcBef>
                </a:pPr>
                <a:r>
                  <a:rPr sz="900" spc="-42" dirty="0">
                    <a:latin typeface="Arial" panose="020B0604020202020204" pitchFamily="34" charset="0"/>
                    <a:cs typeface="Arial" panose="020B0604020202020204" pitchFamily="34" charset="0"/>
                  </a:rPr>
                  <a:t>Expliciter</a:t>
                </a:r>
                <a:r>
                  <a:rPr sz="9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53" dirty="0">
                    <a:latin typeface="Arial" panose="020B0604020202020204" pitchFamily="34" charset="0"/>
                    <a:cs typeface="Arial" panose="020B0604020202020204" pitchFamily="34" charset="0"/>
                  </a:rPr>
                  <a:t>ce</a:t>
                </a:r>
                <a:r>
                  <a:rPr sz="900" spc="6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56" dirty="0">
                    <a:latin typeface="Arial" panose="020B0604020202020204" pitchFamily="34" charset="0"/>
                    <a:cs typeface="Arial" panose="020B0604020202020204" pitchFamily="34" charset="0"/>
                  </a:rPr>
                  <a:t>que</a:t>
                </a:r>
                <a:r>
                  <a:rPr sz="900" spc="1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34" dirty="0">
                    <a:latin typeface="Arial" panose="020B0604020202020204" pitchFamily="34" charset="0"/>
                    <a:cs typeface="Arial" panose="020B0604020202020204" pitchFamily="34" charset="0"/>
                  </a:rPr>
                  <a:t>l’on</a:t>
                </a:r>
                <a:r>
                  <a:rPr sz="900" spc="28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56" dirty="0">
                    <a:latin typeface="Arial" panose="020B0604020202020204" pitchFamily="34" charset="0"/>
                    <a:cs typeface="Arial" panose="020B0604020202020204" pitchFamily="34" charset="0"/>
                  </a:rPr>
                  <a:t>apprend</a:t>
                </a:r>
                <a:r>
                  <a:rPr sz="900" spc="25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39" dirty="0">
                    <a:latin typeface="Arial" panose="020B0604020202020204" pitchFamily="34" charset="0"/>
                    <a:cs typeface="Arial" panose="020B0604020202020204" pitchFamily="34" charset="0"/>
                  </a:rPr>
                  <a:t>et</a:t>
                </a:r>
                <a:r>
                  <a:rPr sz="900" spc="-3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48" dirty="0">
                    <a:latin typeface="Arial" panose="020B0604020202020204" pitchFamily="34" charset="0"/>
                    <a:cs typeface="Arial" panose="020B0604020202020204" pitchFamily="34" charset="0"/>
                  </a:rPr>
                  <a:t>pourquoi.</a:t>
                </a:r>
                <a:endParaRPr sz="9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50" name="Groupe 49">
              <a:extLst>
                <a:ext uri="{FF2B5EF4-FFF2-40B4-BE49-F238E27FC236}">
                  <a16:creationId xmlns:a16="http://schemas.microsoft.com/office/drawing/2014/main" id="{029F0D2C-525B-4ED0-9E9B-37AEEC687E3B}"/>
                </a:ext>
              </a:extLst>
            </p:cNvPr>
            <p:cNvGrpSpPr/>
            <p:nvPr/>
          </p:nvGrpSpPr>
          <p:grpSpPr>
            <a:xfrm>
              <a:off x="216746" y="5757969"/>
              <a:ext cx="645795" cy="514459"/>
              <a:chOff x="891421" y="3288470"/>
              <a:chExt cx="1148080" cy="914594"/>
            </a:xfrm>
          </p:grpSpPr>
          <p:grpSp>
            <p:nvGrpSpPr>
              <p:cNvPr id="11" name="object 95">
                <a:extLst>
                  <a:ext uri="{FF2B5EF4-FFF2-40B4-BE49-F238E27FC236}">
                    <a16:creationId xmlns:a16="http://schemas.microsoft.com/office/drawing/2014/main" id="{D1BDAF58-30F6-47B4-B36D-4102F0501EC7}"/>
                  </a:ext>
                </a:extLst>
              </p:cNvPr>
              <p:cNvGrpSpPr/>
              <p:nvPr/>
            </p:nvGrpSpPr>
            <p:grpSpPr>
              <a:xfrm>
                <a:off x="891421" y="3288470"/>
                <a:ext cx="1148080" cy="914594"/>
                <a:chOff x="891421" y="2410968"/>
                <a:chExt cx="1148080" cy="520065"/>
              </a:xfrm>
            </p:grpSpPr>
            <p:sp>
              <p:nvSpPr>
                <p:cNvPr id="36" name="object 96">
                  <a:extLst>
                    <a:ext uri="{FF2B5EF4-FFF2-40B4-BE49-F238E27FC236}">
                      <a16:creationId xmlns:a16="http://schemas.microsoft.com/office/drawing/2014/main" id="{DD983BB9-748D-4DAE-B316-D30572BC8941}"/>
                    </a:ext>
                  </a:extLst>
                </p:cNvPr>
                <p:cNvSpPr/>
                <p:nvPr/>
              </p:nvSpPr>
              <p:spPr>
                <a:xfrm>
                  <a:off x="895993" y="2415540"/>
                  <a:ext cx="1138555" cy="5105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8555" h="510539">
                      <a:moveTo>
                        <a:pt x="1138424" y="425195"/>
                      </a:moveTo>
                      <a:lnTo>
                        <a:pt x="1138424" y="83819"/>
                      </a:lnTo>
                      <a:lnTo>
                        <a:pt x="1131733" y="51434"/>
                      </a:lnTo>
                      <a:lnTo>
                        <a:pt x="1113469" y="24764"/>
                      </a:lnTo>
                      <a:lnTo>
                        <a:pt x="1086346" y="6667"/>
                      </a:lnTo>
                      <a:lnTo>
                        <a:pt x="1053080" y="0"/>
                      </a:lnTo>
                      <a:lnTo>
                        <a:pt x="83819" y="0"/>
                      </a:lnTo>
                      <a:lnTo>
                        <a:pt x="51434" y="6667"/>
                      </a:lnTo>
                      <a:lnTo>
                        <a:pt x="24764" y="24764"/>
                      </a:lnTo>
                      <a:lnTo>
                        <a:pt x="6667" y="51434"/>
                      </a:lnTo>
                      <a:lnTo>
                        <a:pt x="0" y="83819"/>
                      </a:lnTo>
                      <a:lnTo>
                        <a:pt x="0" y="425195"/>
                      </a:lnTo>
                      <a:lnTo>
                        <a:pt x="6667" y="458462"/>
                      </a:lnTo>
                      <a:lnTo>
                        <a:pt x="24764" y="485584"/>
                      </a:lnTo>
                      <a:lnTo>
                        <a:pt x="51434" y="503848"/>
                      </a:lnTo>
                      <a:lnTo>
                        <a:pt x="83819" y="510539"/>
                      </a:lnTo>
                      <a:lnTo>
                        <a:pt x="1053080" y="510539"/>
                      </a:lnTo>
                      <a:lnTo>
                        <a:pt x="1086346" y="503848"/>
                      </a:lnTo>
                      <a:lnTo>
                        <a:pt x="1113469" y="485584"/>
                      </a:lnTo>
                      <a:lnTo>
                        <a:pt x="1131733" y="458462"/>
                      </a:lnTo>
                      <a:lnTo>
                        <a:pt x="1138424" y="425195"/>
                      </a:lnTo>
                      <a:close/>
                    </a:path>
                  </a:pathLst>
                </a:custGeom>
                <a:solidFill>
                  <a:srgbClr val="CCFFCC"/>
                </a:solidFill>
              </p:spPr>
              <p:txBody>
                <a:bodyPr wrap="square" lIns="0" tIns="0" rIns="0" bIns="0" rtlCol="0"/>
                <a:lstStyle/>
                <a:p>
                  <a:endParaRPr sz="9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7" name="object 97">
                  <a:extLst>
                    <a:ext uri="{FF2B5EF4-FFF2-40B4-BE49-F238E27FC236}">
                      <a16:creationId xmlns:a16="http://schemas.microsoft.com/office/drawing/2014/main" id="{69520D76-37A1-4D68-9401-5DA23DBDD07D}"/>
                    </a:ext>
                  </a:extLst>
                </p:cNvPr>
                <p:cNvSpPr/>
                <p:nvPr/>
              </p:nvSpPr>
              <p:spPr>
                <a:xfrm>
                  <a:off x="891421" y="2410968"/>
                  <a:ext cx="1148080" cy="52006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48080" h="520064">
                      <a:moveTo>
                        <a:pt x="1147568" y="429768"/>
                      </a:moveTo>
                      <a:lnTo>
                        <a:pt x="1147568" y="88392"/>
                      </a:lnTo>
                      <a:lnTo>
                        <a:pt x="1144520" y="70104"/>
                      </a:lnTo>
                      <a:lnTo>
                        <a:pt x="1142996" y="62484"/>
                      </a:lnTo>
                      <a:lnTo>
                        <a:pt x="1139948" y="53340"/>
                      </a:lnTo>
                      <a:lnTo>
                        <a:pt x="1135376" y="45720"/>
                      </a:lnTo>
                      <a:lnTo>
                        <a:pt x="1132328" y="38100"/>
                      </a:lnTo>
                      <a:lnTo>
                        <a:pt x="1092704" y="6096"/>
                      </a:lnTo>
                      <a:lnTo>
                        <a:pt x="1074416" y="1524"/>
                      </a:lnTo>
                      <a:lnTo>
                        <a:pt x="1066796" y="0"/>
                      </a:lnTo>
                      <a:lnTo>
                        <a:pt x="79248" y="0"/>
                      </a:lnTo>
                      <a:lnTo>
                        <a:pt x="70104" y="1524"/>
                      </a:lnTo>
                      <a:lnTo>
                        <a:pt x="32004" y="19812"/>
                      </a:lnTo>
                      <a:lnTo>
                        <a:pt x="15240" y="39624"/>
                      </a:lnTo>
                      <a:lnTo>
                        <a:pt x="10668" y="45720"/>
                      </a:lnTo>
                      <a:lnTo>
                        <a:pt x="6096" y="54864"/>
                      </a:lnTo>
                      <a:lnTo>
                        <a:pt x="3048" y="62484"/>
                      </a:lnTo>
                      <a:lnTo>
                        <a:pt x="0" y="80772"/>
                      </a:lnTo>
                      <a:lnTo>
                        <a:pt x="0" y="438912"/>
                      </a:lnTo>
                      <a:lnTo>
                        <a:pt x="1524" y="448056"/>
                      </a:lnTo>
                      <a:lnTo>
                        <a:pt x="3048" y="455676"/>
                      </a:lnTo>
                      <a:lnTo>
                        <a:pt x="6096" y="464820"/>
                      </a:lnTo>
                      <a:lnTo>
                        <a:pt x="9144" y="469900"/>
                      </a:lnTo>
                      <a:lnTo>
                        <a:pt x="9144" y="80772"/>
                      </a:lnTo>
                      <a:lnTo>
                        <a:pt x="12192" y="65532"/>
                      </a:lnTo>
                      <a:lnTo>
                        <a:pt x="32004" y="32004"/>
                      </a:lnTo>
                      <a:lnTo>
                        <a:pt x="65532" y="12192"/>
                      </a:lnTo>
                      <a:lnTo>
                        <a:pt x="80772" y="9144"/>
                      </a:lnTo>
                      <a:lnTo>
                        <a:pt x="1065272" y="9144"/>
                      </a:lnTo>
                      <a:lnTo>
                        <a:pt x="1074416" y="10668"/>
                      </a:lnTo>
                      <a:lnTo>
                        <a:pt x="1082036" y="12192"/>
                      </a:lnTo>
                      <a:lnTo>
                        <a:pt x="1088132" y="15240"/>
                      </a:lnTo>
                      <a:lnTo>
                        <a:pt x="1095752" y="18288"/>
                      </a:lnTo>
                      <a:lnTo>
                        <a:pt x="1114040" y="32004"/>
                      </a:lnTo>
                      <a:lnTo>
                        <a:pt x="1118612" y="38100"/>
                      </a:lnTo>
                      <a:lnTo>
                        <a:pt x="1124708" y="44196"/>
                      </a:lnTo>
                      <a:lnTo>
                        <a:pt x="1127756" y="50292"/>
                      </a:lnTo>
                      <a:lnTo>
                        <a:pt x="1133852" y="65532"/>
                      </a:lnTo>
                      <a:lnTo>
                        <a:pt x="1136900" y="80772"/>
                      </a:lnTo>
                      <a:lnTo>
                        <a:pt x="1136900" y="472440"/>
                      </a:lnTo>
                      <a:lnTo>
                        <a:pt x="1139948" y="464820"/>
                      </a:lnTo>
                      <a:lnTo>
                        <a:pt x="1142996" y="455676"/>
                      </a:lnTo>
                      <a:lnTo>
                        <a:pt x="1144520" y="446532"/>
                      </a:lnTo>
                      <a:lnTo>
                        <a:pt x="1146044" y="438912"/>
                      </a:lnTo>
                      <a:lnTo>
                        <a:pt x="1147568" y="429768"/>
                      </a:lnTo>
                      <a:close/>
                    </a:path>
                    <a:path w="1148080" h="520064">
                      <a:moveTo>
                        <a:pt x="1136900" y="472440"/>
                      </a:moveTo>
                      <a:lnTo>
                        <a:pt x="1136900" y="437388"/>
                      </a:lnTo>
                      <a:lnTo>
                        <a:pt x="1135376" y="446532"/>
                      </a:lnTo>
                      <a:lnTo>
                        <a:pt x="1133852" y="454152"/>
                      </a:lnTo>
                      <a:lnTo>
                        <a:pt x="1130804" y="460248"/>
                      </a:lnTo>
                      <a:lnTo>
                        <a:pt x="1127756" y="467868"/>
                      </a:lnTo>
                      <a:lnTo>
                        <a:pt x="1114040" y="486156"/>
                      </a:lnTo>
                      <a:lnTo>
                        <a:pt x="1107944" y="492252"/>
                      </a:lnTo>
                      <a:lnTo>
                        <a:pt x="1101848" y="495300"/>
                      </a:lnTo>
                      <a:lnTo>
                        <a:pt x="1095752" y="499872"/>
                      </a:lnTo>
                      <a:lnTo>
                        <a:pt x="1080512" y="505968"/>
                      </a:lnTo>
                      <a:lnTo>
                        <a:pt x="1065272" y="509016"/>
                      </a:lnTo>
                      <a:lnTo>
                        <a:pt x="80772" y="509016"/>
                      </a:lnTo>
                      <a:lnTo>
                        <a:pt x="32004" y="486156"/>
                      </a:lnTo>
                      <a:lnTo>
                        <a:pt x="12192" y="452628"/>
                      </a:lnTo>
                      <a:lnTo>
                        <a:pt x="9144" y="437388"/>
                      </a:lnTo>
                      <a:lnTo>
                        <a:pt x="9144" y="469900"/>
                      </a:lnTo>
                      <a:lnTo>
                        <a:pt x="39624" y="504444"/>
                      </a:lnTo>
                      <a:lnTo>
                        <a:pt x="54864" y="512064"/>
                      </a:lnTo>
                      <a:lnTo>
                        <a:pt x="62484" y="515112"/>
                      </a:lnTo>
                      <a:lnTo>
                        <a:pt x="71628" y="518160"/>
                      </a:lnTo>
                      <a:lnTo>
                        <a:pt x="80772" y="518160"/>
                      </a:lnTo>
                      <a:lnTo>
                        <a:pt x="88392" y="519684"/>
                      </a:lnTo>
                      <a:lnTo>
                        <a:pt x="1057652" y="519684"/>
                      </a:lnTo>
                      <a:lnTo>
                        <a:pt x="1075940" y="516636"/>
                      </a:lnTo>
                      <a:lnTo>
                        <a:pt x="1083560" y="515112"/>
                      </a:lnTo>
                      <a:lnTo>
                        <a:pt x="1092704" y="512064"/>
                      </a:lnTo>
                      <a:lnTo>
                        <a:pt x="1100324" y="507492"/>
                      </a:lnTo>
                      <a:lnTo>
                        <a:pt x="1107944" y="504444"/>
                      </a:lnTo>
                      <a:lnTo>
                        <a:pt x="1114040" y="498348"/>
                      </a:lnTo>
                      <a:lnTo>
                        <a:pt x="1121660" y="492252"/>
                      </a:lnTo>
                      <a:lnTo>
                        <a:pt x="1126232" y="486156"/>
                      </a:lnTo>
                      <a:lnTo>
                        <a:pt x="1132328" y="480060"/>
                      </a:lnTo>
                      <a:lnTo>
                        <a:pt x="1136900" y="47244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</p:spPr>
              <p:txBody>
                <a:bodyPr wrap="square" lIns="0" tIns="0" rIns="0" bIns="0" rtlCol="0"/>
                <a:lstStyle/>
                <a:p>
                  <a:endParaRPr sz="9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22" name="object 165">
                <a:extLst>
                  <a:ext uri="{FF2B5EF4-FFF2-40B4-BE49-F238E27FC236}">
                    <a16:creationId xmlns:a16="http://schemas.microsoft.com/office/drawing/2014/main" id="{278CE29A-7B75-4E8A-B136-43CBEFA4AEE8}"/>
                  </a:ext>
                </a:extLst>
              </p:cNvPr>
              <p:cNvSpPr txBox="1"/>
              <p:nvPr/>
            </p:nvSpPr>
            <p:spPr>
              <a:xfrm>
                <a:off x="919873" y="3367979"/>
                <a:ext cx="1107440" cy="521078"/>
              </a:xfrm>
              <a:prstGeom prst="rect">
                <a:avLst/>
              </a:prstGeom>
            </p:spPr>
            <p:txBody>
              <a:bodyPr vert="horz" wrap="square" lIns="0" tIns="7144" rIns="0" bIns="0" rtlCol="0">
                <a:spAutoFit/>
              </a:bodyPr>
              <a:lstStyle/>
              <a:p>
                <a:pPr marL="6787" marR="2858" indent="714" algn="ctr">
                  <a:spcBef>
                    <a:spcPts val="56"/>
                  </a:spcBef>
                </a:pPr>
                <a:r>
                  <a:rPr sz="900" spc="-56" dirty="0">
                    <a:latin typeface="Arial" panose="020B0604020202020204" pitchFamily="34" charset="0"/>
                    <a:cs typeface="Arial" panose="020B0604020202020204" pitchFamily="34" charset="0"/>
                  </a:rPr>
                  <a:t>Marquer</a:t>
                </a:r>
                <a:r>
                  <a:rPr sz="900" spc="23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45" dirty="0">
                    <a:latin typeface="Arial" panose="020B0604020202020204" pitchFamily="34" charset="0"/>
                    <a:cs typeface="Arial" panose="020B0604020202020204" pitchFamily="34" charset="0"/>
                  </a:rPr>
                  <a:t>les</a:t>
                </a:r>
                <a:r>
                  <a:rPr sz="900" spc="8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6" dirty="0">
                    <a:latin typeface="Arial" panose="020B0604020202020204" pitchFamily="34" charset="0"/>
                    <a:cs typeface="Arial" panose="020B0604020202020204" pitchFamily="34" charset="0"/>
                  </a:rPr>
                  <a:t>transitions </a:t>
                </a:r>
                <a:r>
                  <a:rPr sz="900" spc="-53" dirty="0">
                    <a:latin typeface="Arial" panose="020B0604020202020204" pitchFamily="34" charset="0"/>
                    <a:cs typeface="Arial" panose="020B0604020202020204" pitchFamily="34" charset="0"/>
                  </a:rPr>
                  <a:t>avec</a:t>
                </a:r>
                <a:r>
                  <a:rPr sz="900" spc="8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56" dirty="0">
                    <a:latin typeface="Arial" panose="020B0604020202020204" pitchFamily="34" charset="0"/>
                    <a:cs typeface="Arial" panose="020B0604020202020204" pitchFamily="34" charset="0"/>
                  </a:rPr>
                  <a:t>des</a:t>
                </a:r>
                <a:r>
                  <a:rPr sz="900" spc="1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51" dirty="0">
                    <a:latin typeface="Arial" panose="020B0604020202020204" pitchFamily="34" charset="0"/>
                    <a:cs typeface="Arial" panose="020B0604020202020204" pitchFamily="34" charset="0"/>
                  </a:rPr>
                  <a:t>repères</a:t>
                </a:r>
                <a:r>
                  <a:rPr sz="900" spc="28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51" dirty="0">
                    <a:latin typeface="Arial" panose="020B0604020202020204" pitchFamily="34" charset="0"/>
                    <a:cs typeface="Arial" panose="020B0604020202020204" pitchFamily="34" charset="0"/>
                  </a:rPr>
                  <a:t>sonores</a:t>
                </a:r>
                <a:r>
                  <a:rPr sz="900" spc="28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39" dirty="0">
                    <a:latin typeface="Arial" panose="020B0604020202020204" pitchFamily="34" charset="0"/>
                    <a:cs typeface="Arial" panose="020B0604020202020204" pitchFamily="34" charset="0"/>
                  </a:rPr>
                  <a:t>et</a:t>
                </a:r>
                <a:r>
                  <a:rPr sz="900" spc="-14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6" dirty="0">
                    <a:latin typeface="Arial" panose="020B0604020202020204" pitchFamily="34" charset="0"/>
                    <a:cs typeface="Arial" panose="020B0604020202020204" pitchFamily="34" charset="0"/>
                  </a:rPr>
                  <a:t>visuels.</a:t>
                </a:r>
                <a:endParaRPr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51" name="Groupe 50">
              <a:extLst>
                <a:ext uri="{FF2B5EF4-FFF2-40B4-BE49-F238E27FC236}">
                  <a16:creationId xmlns:a16="http://schemas.microsoft.com/office/drawing/2014/main" id="{433CEB52-5FFB-40BD-8525-76C673B90675}"/>
                </a:ext>
              </a:extLst>
            </p:cNvPr>
            <p:cNvGrpSpPr/>
            <p:nvPr/>
          </p:nvGrpSpPr>
          <p:grpSpPr>
            <a:xfrm>
              <a:off x="948350" y="5986817"/>
              <a:ext cx="572929" cy="459810"/>
              <a:chOff x="1135261" y="4454327"/>
              <a:chExt cx="1018540" cy="817440"/>
            </a:xfrm>
          </p:grpSpPr>
          <p:grpSp>
            <p:nvGrpSpPr>
              <p:cNvPr id="9" name="object 47">
                <a:extLst>
                  <a:ext uri="{FF2B5EF4-FFF2-40B4-BE49-F238E27FC236}">
                    <a16:creationId xmlns:a16="http://schemas.microsoft.com/office/drawing/2014/main" id="{CF1204C2-F68D-4325-B48F-7AC75DAFE673}"/>
                  </a:ext>
                </a:extLst>
              </p:cNvPr>
              <p:cNvGrpSpPr/>
              <p:nvPr/>
            </p:nvGrpSpPr>
            <p:grpSpPr>
              <a:xfrm>
                <a:off x="1135261" y="4454327"/>
                <a:ext cx="1018540" cy="817440"/>
                <a:chOff x="1135261" y="3073908"/>
                <a:chExt cx="1018540" cy="464820"/>
              </a:xfrm>
            </p:grpSpPr>
            <p:sp>
              <p:nvSpPr>
                <p:cNvPr id="40" name="object 48">
                  <a:extLst>
                    <a:ext uri="{FF2B5EF4-FFF2-40B4-BE49-F238E27FC236}">
                      <a16:creationId xmlns:a16="http://schemas.microsoft.com/office/drawing/2014/main" id="{1B5DDF7B-6518-41E8-8481-7E8B0C139F74}"/>
                    </a:ext>
                  </a:extLst>
                </p:cNvPr>
                <p:cNvSpPr/>
                <p:nvPr/>
              </p:nvSpPr>
              <p:spPr>
                <a:xfrm>
                  <a:off x="1139833" y="3078479"/>
                  <a:ext cx="1009015" cy="4559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09014" h="455929">
                      <a:moveTo>
                        <a:pt x="1008884" y="379475"/>
                      </a:moveTo>
                      <a:lnTo>
                        <a:pt x="1008884" y="76199"/>
                      </a:lnTo>
                      <a:lnTo>
                        <a:pt x="1002765" y="46291"/>
                      </a:lnTo>
                      <a:lnTo>
                        <a:pt x="986215" y="22097"/>
                      </a:lnTo>
                      <a:lnTo>
                        <a:pt x="961950" y="5905"/>
                      </a:lnTo>
                      <a:lnTo>
                        <a:pt x="932684" y="0"/>
                      </a:lnTo>
                      <a:lnTo>
                        <a:pt x="76199" y="0"/>
                      </a:lnTo>
                      <a:lnTo>
                        <a:pt x="46291" y="5905"/>
                      </a:lnTo>
                      <a:lnTo>
                        <a:pt x="22097" y="22097"/>
                      </a:lnTo>
                      <a:lnTo>
                        <a:pt x="5905" y="46291"/>
                      </a:lnTo>
                      <a:lnTo>
                        <a:pt x="0" y="76199"/>
                      </a:lnTo>
                      <a:lnTo>
                        <a:pt x="0" y="379475"/>
                      </a:lnTo>
                      <a:lnTo>
                        <a:pt x="5905" y="409384"/>
                      </a:lnTo>
                      <a:lnTo>
                        <a:pt x="22097" y="433577"/>
                      </a:lnTo>
                      <a:lnTo>
                        <a:pt x="46291" y="449770"/>
                      </a:lnTo>
                      <a:lnTo>
                        <a:pt x="76199" y="455675"/>
                      </a:lnTo>
                      <a:lnTo>
                        <a:pt x="932684" y="455675"/>
                      </a:lnTo>
                      <a:lnTo>
                        <a:pt x="961950" y="449770"/>
                      </a:lnTo>
                      <a:lnTo>
                        <a:pt x="986215" y="433577"/>
                      </a:lnTo>
                      <a:lnTo>
                        <a:pt x="1002765" y="409384"/>
                      </a:lnTo>
                      <a:lnTo>
                        <a:pt x="1008884" y="379475"/>
                      </a:lnTo>
                      <a:close/>
                    </a:path>
                  </a:pathLst>
                </a:custGeom>
                <a:solidFill>
                  <a:srgbClr val="CCFFCC"/>
                </a:solidFill>
              </p:spPr>
              <p:txBody>
                <a:bodyPr wrap="square" lIns="0" tIns="0" rIns="0" bIns="0" rtlCol="0"/>
                <a:lstStyle/>
                <a:p>
                  <a:endParaRPr sz="9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1" name="object 49">
                  <a:extLst>
                    <a:ext uri="{FF2B5EF4-FFF2-40B4-BE49-F238E27FC236}">
                      <a16:creationId xmlns:a16="http://schemas.microsoft.com/office/drawing/2014/main" id="{5A3B3180-B44D-4EE2-A65B-AD1B9CBCC86B}"/>
                    </a:ext>
                  </a:extLst>
                </p:cNvPr>
                <p:cNvSpPr/>
                <p:nvPr/>
              </p:nvSpPr>
              <p:spPr>
                <a:xfrm>
                  <a:off x="1135261" y="3073908"/>
                  <a:ext cx="1018540" cy="4648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8539" h="464820">
                      <a:moveTo>
                        <a:pt x="1016504" y="400812"/>
                      </a:moveTo>
                      <a:lnTo>
                        <a:pt x="1016504" y="64008"/>
                      </a:lnTo>
                      <a:lnTo>
                        <a:pt x="1010408" y="48768"/>
                      </a:lnTo>
                      <a:lnTo>
                        <a:pt x="1007360" y="42672"/>
                      </a:lnTo>
                      <a:lnTo>
                        <a:pt x="1004312" y="35052"/>
                      </a:lnTo>
                      <a:lnTo>
                        <a:pt x="975356" y="9144"/>
                      </a:lnTo>
                      <a:lnTo>
                        <a:pt x="944876" y="0"/>
                      </a:lnTo>
                      <a:lnTo>
                        <a:pt x="71628" y="0"/>
                      </a:lnTo>
                      <a:lnTo>
                        <a:pt x="35052" y="13716"/>
                      </a:lnTo>
                      <a:lnTo>
                        <a:pt x="9144" y="42672"/>
                      </a:lnTo>
                      <a:lnTo>
                        <a:pt x="0" y="73152"/>
                      </a:lnTo>
                      <a:lnTo>
                        <a:pt x="0" y="393192"/>
                      </a:lnTo>
                      <a:lnTo>
                        <a:pt x="3048" y="408432"/>
                      </a:lnTo>
                      <a:lnTo>
                        <a:pt x="9144" y="423672"/>
                      </a:lnTo>
                      <a:lnTo>
                        <a:pt x="9144" y="73152"/>
                      </a:lnTo>
                      <a:lnTo>
                        <a:pt x="10668" y="65532"/>
                      </a:lnTo>
                      <a:lnTo>
                        <a:pt x="10668" y="67056"/>
                      </a:lnTo>
                      <a:lnTo>
                        <a:pt x="12192" y="59436"/>
                      </a:lnTo>
                      <a:lnTo>
                        <a:pt x="21336" y="41148"/>
                      </a:lnTo>
                      <a:lnTo>
                        <a:pt x="30480" y="30480"/>
                      </a:lnTo>
                      <a:lnTo>
                        <a:pt x="41148" y="21336"/>
                      </a:lnTo>
                      <a:lnTo>
                        <a:pt x="59436" y="12192"/>
                      </a:lnTo>
                      <a:lnTo>
                        <a:pt x="65532" y="10972"/>
                      </a:lnTo>
                      <a:lnTo>
                        <a:pt x="65532" y="10668"/>
                      </a:lnTo>
                      <a:lnTo>
                        <a:pt x="73152" y="9144"/>
                      </a:lnTo>
                      <a:lnTo>
                        <a:pt x="944876" y="9144"/>
                      </a:lnTo>
                      <a:lnTo>
                        <a:pt x="944876" y="9448"/>
                      </a:lnTo>
                      <a:lnTo>
                        <a:pt x="958592" y="12192"/>
                      </a:lnTo>
                      <a:lnTo>
                        <a:pt x="958592" y="12801"/>
                      </a:lnTo>
                      <a:lnTo>
                        <a:pt x="964688" y="15240"/>
                      </a:lnTo>
                      <a:lnTo>
                        <a:pt x="976880" y="21336"/>
                      </a:lnTo>
                      <a:lnTo>
                        <a:pt x="987548" y="30480"/>
                      </a:lnTo>
                      <a:lnTo>
                        <a:pt x="996692" y="41148"/>
                      </a:lnTo>
                      <a:lnTo>
                        <a:pt x="996692" y="43180"/>
                      </a:lnTo>
                      <a:lnTo>
                        <a:pt x="999740" y="47244"/>
                      </a:lnTo>
                      <a:lnTo>
                        <a:pt x="1002788" y="53340"/>
                      </a:lnTo>
                      <a:lnTo>
                        <a:pt x="1004312" y="59436"/>
                      </a:lnTo>
                      <a:lnTo>
                        <a:pt x="1007360" y="67056"/>
                      </a:lnTo>
                      <a:lnTo>
                        <a:pt x="1007360" y="423672"/>
                      </a:lnTo>
                      <a:lnTo>
                        <a:pt x="1016504" y="400812"/>
                      </a:lnTo>
                      <a:close/>
                    </a:path>
                    <a:path w="1018539" h="464820">
                      <a:moveTo>
                        <a:pt x="67056" y="454152"/>
                      </a:moveTo>
                      <a:lnTo>
                        <a:pt x="59436" y="452628"/>
                      </a:lnTo>
                      <a:lnTo>
                        <a:pt x="41148" y="443484"/>
                      </a:lnTo>
                      <a:lnTo>
                        <a:pt x="30480" y="434340"/>
                      </a:lnTo>
                      <a:lnTo>
                        <a:pt x="21336" y="423672"/>
                      </a:lnTo>
                      <a:lnTo>
                        <a:pt x="21336" y="425196"/>
                      </a:lnTo>
                      <a:lnTo>
                        <a:pt x="18288" y="417576"/>
                      </a:lnTo>
                      <a:lnTo>
                        <a:pt x="18288" y="419100"/>
                      </a:lnTo>
                      <a:lnTo>
                        <a:pt x="15240" y="411480"/>
                      </a:lnTo>
                      <a:lnTo>
                        <a:pt x="15240" y="413004"/>
                      </a:lnTo>
                      <a:lnTo>
                        <a:pt x="12192" y="405384"/>
                      </a:lnTo>
                      <a:lnTo>
                        <a:pt x="10668" y="399288"/>
                      </a:lnTo>
                      <a:lnTo>
                        <a:pt x="9144" y="391668"/>
                      </a:lnTo>
                      <a:lnTo>
                        <a:pt x="9144" y="423672"/>
                      </a:lnTo>
                      <a:lnTo>
                        <a:pt x="42672" y="455676"/>
                      </a:lnTo>
                      <a:lnTo>
                        <a:pt x="65532" y="463600"/>
                      </a:lnTo>
                      <a:lnTo>
                        <a:pt x="65532" y="454152"/>
                      </a:lnTo>
                      <a:lnTo>
                        <a:pt x="67056" y="454152"/>
                      </a:lnTo>
                      <a:close/>
                    </a:path>
                    <a:path w="1018539" h="464820">
                      <a:moveTo>
                        <a:pt x="67056" y="10668"/>
                      </a:moveTo>
                      <a:lnTo>
                        <a:pt x="65532" y="10668"/>
                      </a:lnTo>
                      <a:lnTo>
                        <a:pt x="65532" y="10972"/>
                      </a:lnTo>
                      <a:lnTo>
                        <a:pt x="67056" y="10668"/>
                      </a:lnTo>
                      <a:close/>
                    </a:path>
                    <a:path w="1018539" h="464820">
                      <a:moveTo>
                        <a:pt x="944876" y="464820"/>
                      </a:moveTo>
                      <a:lnTo>
                        <a:pt x="944876" y="455676"/>
                      </a:lnTo>
                      <a:lnTo>
                        <a:pt x="73152" y="455676"/>
                      </a:lnTo>
                      <a:lnTo>
                        <a:pt x="65532" y="454152"/>
                      </a:lnTo>
                      <a:lnTo>
                        <a:pt x="65532" y="463600"/>
                      </a:lnTo>
                      <a:lnTo>
                        <a:pt x="71628" y="464820"/>
                      </a:lnTo>
                      <a:lnTo>
                        <a:pt x="944876" y="464820"/>
                      </a:lnTo>
                      <a:close/>
                    </a:path>
                    <a:path w="1018539" h="464820">
                      <a:moveTo>
                        <a:pt x="944876" y="9448"/>
                      </a:moveTo>
                      <a:lnTo>
                        <a:pt x="944876" y="9144"/>
                      </a:lnTo>
                      <a:lnTo>
                        <a:pt x="943352" y="9144"/>
                      </a:lnTo>
                      <a:lnTo>
                        <a:pt x="944876" y="9448"/>
                      </a:lnTo>
                      <a:close/>
                    </a:path>
                    <a:path w="1018539" h="464820">
                      <a:moveTo>
                        <a:pt x="958592" y="462076"/>
                      </a:moveTo>
                      <a:lnTo>
                        <a:pt x="958592" y="452628"/>
                      </a:lnTo>
                      <a:lnTo>
                        <a:pt x="943352" y="455676"/>
                      </a:lnTo>
                      <a:lnTo>
                        <a:pt x="944876" y="455676"/>
                      </a:lnTo>
                      <a:lnTo>
                        <a:pt x="944876" y="464820"/>
                      </a:lnTo>
                      <a:lnTo>
                        <a:pt x="958592" y="462076"/>
                      </a:lnTo>
                      <a:close/>
                    </a:path>
                    <a:path w="1018539" h="464820">
                      <a:moveTo>
                        <a:pt x="958592" y="12801"/>
                      </a:moveTo>
                      <a:lnTo>
                        <a:pt x="958592" y="12192"/>
                      </a:lnTo>
                      <a:lnTo>
                        <a:pt x="957068" y="12192"/>
                      </a:lnTo>
                      <a:lnTo>
                        <a:pt x="958592" y="12801"/>
                      </a:lnTo>
                      <a:close/>
                    </a:path>
                    <a:path w="1018539" h="464820">
                      <a:moveTo>
                        <a:pt x="996692" y="438476"/>
                      </a:moveTo>
                      <a:lnTo>
                        <a:pt x="996692" y="423672"/>
                      </a:lnTo>
                      <a:lnTo>
                        <a:pt x="987548" y="434340"/>
                      </a:lnTo>
                      <a:lnTo>
                        <a:pt x="976880" y="443484"/>
                      </a:lnTo>
                      <a:lnTo>
                        <a:pt x="964688" y="449580"/>
                      </a:lnTo>
                      <a:lnTo>
                        <a:pt x="957068" y="452628"/>
                      </a:lnTo>
                      <a:lnTo>
                        <a:pt x="958592" y="452628"/>
                      </a:lnTo>
                      <a:lnTo>
                        <a:pt x="958592" y="462076"/>
                      </a:lnTo>
                      <a:lnTo>
                        <a:pt x="960116" y="461772"/>
                      </a:lnTo>
                      <a:lnTo>
                        <a:pt x="975356" y="455676"/>
                      </a:lnTo>
                      <a:lnTo>
                        <a:pt x="993644" y="441960"/>
                      </a:lnTo>
                      <a:lnTo>
                        <a:pt x="996692" y="438476"/>
                      </a:lnTo>
                      <a:close/>
                    </a:path>
                    <a:path w="1018539" h="464820">
                      <a:moveTo>
                        <a:pt x="996692" y="43180"/>
                      </a:moveTo>
                      <a:lnTo>
                        <a:pt x="996692" y="41148"/>
                      </a:lnTo>
                      <a:lnTo>
                        <a:pt x="995168" y="41148"/>
                      </a:lnTo>
                      <a:lnTo>
                        <a:pt x="996692" y="43180"/>
                      </a:lnTo>
                      <a:close/>
                    </a:path>
                    <a:path w="1018539" h="464820">
                      <a:moveTo>
                        <a:pt x="1007360" y="423672"/>
                      </a:moveTo>
                      <a:lnTo>
                        <a:pt x="1007360" y="399288"/>
                      </a:lnTo>
                      <a:lnTo>
                        <a:pt x="1004312" y="405384"/>
                      </a:lnTo>
                      <a:lnTo>
                        <a:pt x="1002788" y="413004"/>
                      </a:lnTo>
                      <a:lnTo>
                        <a:pt x="1002788" y="411480"/>
                      </a:lnTo>
                      <a:lnTo>
                        <a:pt x="999740" y="419100"/>
                      </a:lnTo>
                      <a:lnTo>
                        <a:pt x="999740" y="417576"/>
                      </a:lnTo>
                      <a:lnTo>
                        <a:pt x="995168" y="425196"/>
                      </a:lnTo>
                      <a:lnTo>
                        <a:pt x="996692" y="423672"/>
                      </a:lnTo>
                      <a:lnTo>
                        <a:pt x="996692" y="438476"/>
                      </a:lnTo>
                      <a:lnTo>
                        <a:pt x="1004312" y="429768"/>
                      </a:lnTo>
                      <a:lnTo>
                        <a:pt x="1007360" y="423672"/>
                      </a:lnTo>
                      <a:close/>
                    </a:path>
                    <a:path w="1018539" h="464820">
                      <a:moveTo>
                        <a:pt x="1007360" y="73152"/>
                      </a:moveTo>
                      <a:lnTo>
                        <a:pt x="1007360" y="67056"/>
                      </a:lnTo>
                      <a:lnTo>
                        <a:pt x="1005836" y="65532"/>
                      </a:lnTo>
                      <a:lnTo>
                        <a:pt x="1007360" y="73152"/>
                      </a:lnTo>
                      <a:close/>
                    </a:path>
                    <a:path w="1018539" h="464820">
                      <a:moveTo>
                        <a:pt x="1007360" y="399288"/>
                      </a:moveTo>
                      <a:lnTo>
                        <a:pt x="1007360" y="391668"/>
                      </a:lnTo>
                      <a:lnTo>
                        <a:pt x="1005836" y="399288"/>
                      </a:lnTo>
                      <a:lnTo>
                        <a:pt x="1007360" y="399288"/>
                      </a:lnTo>
                      <a:close/>
                    </a:path>
                    <a:path w="1018539" h="464820">
                      <a:moveTo>
                        <a:pt x="1018028" y="384048"/>
                      </a:moveTo>
                      <a:lnTo>
                        <a:pt x="1018028" y="80772"/>
                      </a:lnTo>
                      <a:lnTo>
                        <a:pt x="1016504" y="73152"/>
                      </a:lnTo>
                      <a:lnTo>
                        <a:pt x="1016504" y="393192"/>
                      </a:lnTo>
                      <a:lnTo>
                        <a:pt x="1018028" y="3840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</p:spPr>
              <p:txBody>
                <a:bodyPr wrap="square" lIns="0" tIns="0" rIns="0" bIns="0" rtlCol="0"/>
                <a:lstStyle/>
                <a:p>
                  <a:endParaRPr sz="9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23" name="object 166">
                <a:extLst>
                  <a:ext uri="{FF2B5EF4-FFF2-40B4-BE49-F238E27FC236}">
                    <a16:creationId xmlns:a16="http://schemas.microsoft.com/office/drawing/2014/main" id="{C82DDE86-2BBF-4908-9C60-09654AEB91E1}"/>
                  </a:ext>
                </a:extLst>
              </p:cNvPr>
              <p:cNvSpPr txBox="1"/>
              <p:nvPr/>
            </p:nvSpPr>
            <p:spPr>
              <a:xfrm>
                <a:off x="1223149" y="4520434"/>
                <a:ext cx="883285" cy="710925"/>
              </a:xfrm>
              <a:prstGeom prst="rect">
                <a:avLst/>
              </a:prstGeom>
            </p:spPr>
            <p:txBody>
              <a:bodyPr vert="horz" wrap="square" lIns="0" tIns="22503" rIns="0" bIns="0" rtlCol="0">
                <a:spAutoFit/>
              </a:bodyPr>
              <a:lstStyle/>
              <a:p>
                <a:pPr marL="7144" marR="2858" algn="ctr">
                  <a:spcBef>
                    <a:spcPts val="177"/>
                  </a:spcBef>
                </a:pPr>
                <a:r>
                  <a:rPr sz="900" spc="-42" dirty="0">
                    <a:latin typeface="Arial" panose="020B0604020202020204" pitchFamily="34" charset="0"/>
                    <a:cs typeface="Arial" panose="020B0604020202020204" pitchFamily="34" charset="0"/>
                  </a:rPr>
                  <a:t>Expliciter</a:t>
                </a:r>
                <a:r>
                  <a:rPr sz="900" spc="3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45" dirty="0">
                    <a:latin typeface="Arial" panose="020B0604020202020204" pitchFamily="34" charset="0"/>
                    <a:cs typeface="Arial" panose="020B0604020202020204" pitchFamily="34" charset="0"/>
                  </a:rPr>
                  <a:t>les</a:t>
                </a:r>
                <a:r>
                  <a:rPr sz="900" spc="6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37" dirty="0">
                    <a:latin typeface="Arial" panose="020B0604020202020204" pitchFamily="34" charset="0"/>
                    <a:cs typeface="Arial" panose="020B0604020202020204" pitchFamily="34" charset="0"/>
                  </a:rPr>
                  <a:t>critères</a:t>
                </a:r>
                <a:r>
                  <a:rPr sz="900" spc="28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56" dirty="0">
                    <a:latin typeface="Arial" panose="020B0604020202020204" pitchFamily="34" charset="0"/>
                    <a:cs typeface="Arial" panose="020B0604020202020204" pitchFamily="34" charset="0"/>
                  </a:rPr>
                  <a:t>de</a:t>
                </a:r>
                <a:r>
                  <a:rPr sz="900" spc="-3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42" dirty="0">
                    <a:latin typeface="Arial" panose="020B0604020202020204" pitchFamily="34" charset="0"/>
                    <a:cs typeface="Arial" panose="020B0604020202020204" pitchFamily="34" charset="0"/>
                  </a:rPr>
                  <a:t>réussite,</a:t>
                </a:r>
                <a:r>
                  <a:rPr sz="900" spc="3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14" dirty="0">
                    <a:latin typeface="Arial" panose="020B0604020202020204" pitchFamily="34" charset="0"/>
                    <a:cs typeface="Arial" panose="020B0604020202020204" pitchFamily="34" charset="0"/>
                  </a:rPr>
                  <a:t>les</a:t>
                </a:r>
                <a:r>
                  <a:rPr sz="900" spc="-6" dirty="0">
                    <a:latin typeface="Arial" panose="020B0604020202020204" pitchFamily="34" charset="0"/>
                    <a:cs typeface="Arial" panose="020B0604020202020204" pitchFamily="34" charset="0"/>
                  </a:rPr>
                  <a:t> différencier.</a:t>
                </a:r>
                <a:endParaRPr sz="9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46" name="Groupe 45">
              <a:extLst>
                <a:ext uri="{FF2B5EF4-FFF2-40B4-BE49-F238E27FC236}">
                  <a16:creationId xmlns:a16="http://schemas.microsoft.com/office/drawing/2014/main" id="{5F7EF0E8-E3DC-40EE-A653-D75AEE8EA7EA}"/>
                </a:ext>
              </a:extLst>
            </p:cNvPr>
            <p:cNvGrpSpPr/>
            <p:nvPr/>
          </p:nvGrpSpPr>
          <p:grpSpPr>
            <a:xfrm>
              <a:off x="1237624" y="4803203"/>
              <a:ext cx="803315" cy="623130"/>
              <a:chOff x="2968630" y="1254252"/>
              <a:chExt cx="1428115" cy="1107787"/>
            </a:xfrm>
          </p:grpSpPr>
          <p:grpSp>
            <p:nvGrpSpPr>
              <p:cNvPr id="12" name="object 98">
                <a:extLst>
                  <a:ext uri="{FF2B5EF4-FFF2-40B4-BE49-F238E27FC236}">
                    <a16:creationId xmlns:a16="http://schemas.microsoft.com/office/drawing/2014/main" id="{871A4A5C-0F36-452D-906F-19AB39F66130}"/>
                  </a:ext>
                </a:extLst>
              </p:cNvPr>
              <p:cNvGrpSpPr/>
              <p:nvPr/>
            </p:nvGrpSpPr>
            <p:grpSpPr>
              <a:xfrm>
                <a:off x="2968630" y="1254252"/>
                <a:ext cx="1428115" cy="1107787"/>
                <a:chOff x="2968630" y="1254252"/>
                <a:chExt cx="1428115" cy="629920"/>
              </a:xfrm>
            </p:grpSpPr>
            <p:sp>
              <p:nvSpPr>
                <p:cNvPr id="34" name="object 99">
                  <a:extLst>
                    <a:ext uri="{FF2B5EF4-FFF2-40B4-BE49-F238E27FC236}">
                      <a16:creationId xmlns:a16="http://schemas.microsoft.com/office/drawing/2014/main" id="{55858CAE-45FE-4D18-BDF2-19EFD99E3F22}"/>
                    </a:ext>
                  </a:extLst>
                </p:cNvPr>
                <p:cNvSpPr/>
                <p:nvPr/>
              </p:nvSpPr>
              <p:spPr>
                <a:xfrm>
                  <a:off x="2973202" y="1258823"/>
                  <a:ext cx="1417320" cy="62039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17320" h="620394">
                      <a:moveTo>
                        <a:pt x="1417319" y="516635"/>
                      </a:moveTo>
                      <a:lnTo>
                        <a:pt x="1417319" y="103631"/>
                      </a:lnTo>
                      <a:lnTo>
                        <a:pt x="1409295" y="63650"/>
                      </a:lnTo>
                      <a:lnTo>
                        <a:pt x="1387411" y="30670"/>
                      </a:lnTo>
                      <a:lnTo>
                        <a:pt x="1354955" y="8262"/>
                      </a:lnTo>
                      <a:lnTo>
                        <a:pt x="1315211" y="0"/>
                      </a:lnTo>
                      <a:lnTo>
                        <a:pt x="103631" y="0"/>
                      </a:lnTo>
                      <a:lnTo>
                        <a:pt x="63007" y="8262"/>
                      </a:lnTo>
                      <a:lnTo>
                        <a:pt x="30098" y="30670"/>
                      </a:lnTo>
                      <a:lnTo>
                        <a:pt x="8048" y="63650"/>
                      </a:lnTo>
                      <a:lnTo>
                        <a:pt x="0" y="103631"/>
                      </a:lnTo>
                      <a:lnTo>
                        <a:pt x="0" y="516635"/>
                      </a:lnTo>
                      <a:lnTo>
                        <a:pt x="8048" y="556617"/>
                      </a:lnTo>
                      <a:lnTo>
                        <a:pt x="30098" y="589597"/>
                      </a:lnTo>
                      <a:lnTo>
                        <a:pt x="63007" y="612005"/>
                      </a:lnTo>
                      <a:lnTo>
                        <a:pt x="103631" y="620267"/>
                      </a:lnTo>
                      <a:lnTo>
                        <a:pt x="1315211" y="620267"/>
                      </a:lnTo>
                      <a:lnTo>
                        <a:pt x="1354955" y="612005"/>
                      </a:lnTo>
                      <a:lnTo>
                        <a:pt x="1387411" y="589597"/>
                      </a:lnTo>
                      <a:lnTo>
                        <a:pt x="1409295" y="556617"/>
                      </a:lnTo>
                      <a:lnTo>
                        <a:pt x="1417319" y="516635"/>
                      </a:lnTo>
                      <a:close/>
                    </a:path>
                  </a:pathLst>
                </a:custGeom>
                <a:solidFill>
                  <a:srgbClr val="CCFFCC"/>
                </a:solidFill>
              </p:spPr>
              <p:txBody>
                <a:bodyPr wrap="square" lIns="0" tIns="0" rIns="0" bIns="0" rtlCol="0"/>
                <a:lstStyle/>
                <a:p>
                  <a:endParaRPr sz="9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5" name="object 100">
                  <a:extLst>
                    <a:ext uri="{FF2B5EF4-FFF2-40B4-BE49-F238E27FC236}">
                      <a16:creationId xmlns:a16="http://schemas.microsoft.com/office/drawing/2014/main" id="{59613D62-868A-4E28-B036-6C1DE4E3DA62}"/>
                    </a:ext>
                  </a:extLst>
                </p:cNvPr>
                <p:cNvSpPr/>
                <p:nvPr/>
              </p:nvSpPr>
              <p:spPr>
                <a:xfrm>
                  <a:off x="2968630" y="1254252"/>
                  <a:ext cx="1428115" cy="6299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28114" h="629919">
                      <a:moveTo>
                        <a:pt x="1427988" y="521208"/>
                      </a:moveTo>
                      <a:lnTo>
                        <a:pt x="1427988" y="108204"/>
                      </a:lnTo>
                      <a:lnTo>
                        <a:pt x="1424940" y="86868"/>
                      </a:lnTo>
                      <a:lnTo>
                        <a:pt x="1408176" y="47244"/>
                      </a:lnTo>
                      <a:lnTo>
                        <a:pt x="1379220" y="18288"/>
                      </a:lnTo>
                      <a:lnTo>
                        <a:pt x="1319784" y="0"/>
                      </a:lnTo>
                      <a:lnTo>
                        <a:pt x="108204" y="0"/>
                      </a:lnTo>
                      <a:lnTo>
                        <a:pt x="76200" y="4572"/>
                      </a:lnTo>
                      <a:lnTo>
                        <a:pt x="65532" y="9144"/>
                      </a:lnTo>
                      <a:lnTo>
                        <a:pt x="47244" y="18288"/>
                      </a:lnTo>
                      <a:lnTo>
                        <a:pt x="39624" y="25908"/>
                      </a:lnTo>
                      <a:lnTo>
                        <a:pt x="32004" y="32004"/>
                      </a:lnTo>
                      <a:lnTo>
                        <a:pt x="24384" y="39624"/>
                      </a:lnTo>
                      <a:lnTo>
                        <a:pt x="18288" y="48768"/>
                      </a:lnTo>
                      <a:lnTo>
                        <a:pt x="13716" y="56388"/>
                      </a:lnTo>
                      <a:lnTo>
                        <a:pt x="9144" y="67056"/>
                      </a:lnTo>
                      <a:lnTo>
                        <a:pt x="4572" y="76200"/>
                      </a:lnTo>
                      <a:lnTo>
                        <a:pt x="1524" y="86868"/>
                      </a:lnTo>
                      <a:lnTo>
                        <a:pt x="0" y="97536"/>
                      </a:lnTo>
                      <a:lnTo>
                        <a:pt x="0" y="531876"/>
                      </a:lnTo>
                      <a:lnTo>
                        <a:pt x="3048" y="542544"/>
                      </a:lnTo>
                      <a:lnTo>
                        <a:pt x="4572" y="553212"/>
                      </a:lnTo>
                      <a:lnTo>
                        <a:pt x="9144" y="563880"/>
                      </a:lnTo>
                      <a:lnTo>
                        <a:pt x="9144" y="108204"/>
                      </a:lnTo>
                      <a:lnTo>
                        <a:pt x="10668" y="97536"/>
                      </a:lnTo>
                      <a:lnTo>
                        <a:pt x="21336" y="60960"/>
                      </a:lnTo>
                      <a:lnTo>
                        <a:pt x="53340" y="25908"/>
                      </a:lnTo>
                      <a:lnTo>
                        <a:pt x="97536" y="10668"/>
                      </a:lnTo>
                      <a:lnTo>
                        <a:pt x="108204" y="9144"/>
                      </a:lnTo>
                      <a:lnTo>
                        <a:pt x="1319784" y="9144"/>
                      </a:lnTo>
                      <a:lnTo>
                        <a:pt x="1328928" y="10668"/>
                      </a:lnTo>
                      <a:lnTo>
                        <a:pt x="1339596" y="12192"/>
                      </a:lnTo>
                      <a:lnTo>
                        <a:pt x="1348740" y="13716"/>
                      </a:lnTo>
                      <a:lnTo>
                        <a:pt x="1357884" y="18288"/>
                      </a:lnTo>
                      <a:lnTo>
                        <a:pt x="1367028" y="21336"/>
                      </a:lnTo>
                      <a:lnTo>
                        <a:pt x="1374648" y="27432"/>
                      </a:lnTo>
                      <a:lnTo>
                        <a:pt x="1382268" y="32004"/>
                      </a:lnTo>
                      <a:lnTo>
                        <a:pt x="1395984" y="45720"/>
                      </a:lnTo>
                      <a:lnTo>
                        <a:pt x="1400556" y="53340"/>
                      </a:lnTo>
                      <a:lnTo>
                        <a:pt x="1406652" y="60960"/>
                      </a:lnTo>
                      <a:lnTo>
                        <a:pt x="1415796" y="88392"/>
                      </a:lnTo>
                      <a:lnTo>
                        <a:pt x="1417320" y="99060"/>
                      </a:lnTo>
                      <a:lnTo>
                        <a:pt x="1417320" y="565912"/>
                      </a:lnTo>
                      <a:lnTo>
                        <a:pt x="1418844" y="562356"/>
                      </a:lnTo>
                      <a:lnTo>
                        <a:pt x="1421892" y="553212"/>
                      </a:lnTo>
                      <a:lnTo>
                        <a:pt x="1424940" y="542544"/>
                      </a:lnTo>
                      <a:lnTo>
                        <a:pt x="1427988" y="521208"/>
                      </a:lnTo>
                      <a:close/>
                    </a:path>
                    <a:path w="1428114" h="629919">
                      <a:moveTo>
                        <a:pt x="1417320" y="565912"/>
                      </a:moveTo>
                      <a:lnTo>
                        <a:pt x="1417320" y="531876"/>
                      </a:lnTo>
                      <a:lnTo>
                        <a:pt x="1415796" y="541020"/>
                      </a:lnTo>
                      <a:lnTo>
                        <a:pt x="1409700" y="559308"/>
                      </a:lnTo>
                      <a:lnTo>
                        <a:pt x="1388364" y="591312"/>
                      </a:lnTo>
                      <a:lnTo>
                        <a:pt x="1357884" y="611124"/>
                      </a:lnTo>
                      <a:lnTo>
                        <a:pt x="1348740" y="615696"/>
                      </a:lnTo>
                      <a:lnTo>
                        <a:pt x="1339596" y="617220"/>
                      </a:lnTo>
                      <a:lnTo>
                        <a:pt x="1328928" y="618744"/>
                      </a:lnTo>
                      <a:lnTo>
                        <a:pt x="97536" y="618744"/>
                      </a:lnTo>
                      <a:lnTo>
                        <a:pt x="79248" y="615696"/>
                      </a:lnTo>
                      <a:lnTo>
                        <a:pt x="70104" y="611124"/>
                      </a:lnTo>
                      <a:lnTo>
                        <a:pt x="60960" y="608076"/>
                      </a:lnTo>
                      <a:lnTo>
                        <a:pt x="53340" y="601980"/>
                      </a:lnTo>
                      <a:lnTo>
                        <a:pt x="45720" y="597408"/>
                      </a:lnTo>
                      <a:lnTo>
                        <a:pt x="32004" y="583692"/>
                      </a:lnTo>
                      <a:lnTo>
                        <a:pt x="13716" y="550164"/>
                      </a:lnTo>
                      <a:lnTo>
                        <a:pt x="10668" y="530352"/>
                      </a:lnTo>
                      <a:lnTo>
                        <a:pt x="9144" y="521208"/>
                      </a:lnTo>
                      <a:lnTo>
                        <a:pt x="9144" y="563880"/>
                      </a:lnTo>
                      <a:lnTo>
                        <a:pt x="18288" y="582168"/>
                      </a:lnTo>
                      <a:lnTo>
                        <a:pt x="47244" y="611124"/>
                      </a:lnTo>
                      <a:lnTo>
                        <a:pt x="108204" y="629412"/>
                      </a:lnTo>
                      <a:lnTo>
                        <a:pt x="1319784" y="629412"/>
                      </a:lnTo>
                      <a:lnTo>
                        <a:pt x="1360932" y="620268"/>
                      </a:lnTo>
                      <a:lnTo>
                        <a:pt x="1388364" y="603504"/>
                      </a:lnTo>
                      <a:lnTo>
                        <a:pt x="1395984" y="597408"/>
                      </a:lnTo>
                      <a:lnTo>
                        <a:pt x="1403604" y="589788"/>
                      </a:lnTo>
                      <a:lnTo>
                        <a:pt x="1409700" y="580644"/>
                      </a:lnTo>
                      <a:lnTo>
                        <a:pt x="1414272" y="573024"/>
                      </a:lnTo>
                      <a:lnTo>
                        <a:pt x="1417320" y="56591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</p:spPr>
              <p:txBody>
                <a:bodyPr wrap="square" lIns="0" tIns="0" rIns="0" bIns="0" rtlCol="0"/>
                <a:lstStyle/>
                <a:p>
                  <a:endParaRPr sz="9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24" name="object 167">
                <a:extLst>
                  <a:ext uri="{FF2B5EF4-FFF2-40B4-BE49-F238E27FC236}">
                    <a16:creationId xmlns:a16="http://schemas.microsoft.com/office/drawing/2014/main" id="{7BE6818A-6B5A-4A9B-BFDC-49DC8E53A5F9}"/>
                  </a:ext>
                </a:extLst>
              </p:cNvPr>
              <p:cNvSpPr txBox="1"/>
              <p:nvPr/>
            </p:nvSpPr>
            <p:spPr>
              <a:xfrm>
                <a:off x="3032257" y="1417248"/>
                <a:ext cx="1299210" cy="862535"/>
              </a:xfrm>
              <a:prstGeom prst="rect">
                <a:avLst/>
              </a:prstGeom>
            </p:spPr>
            <p:txBody>
              <a:bodyPr vert="horz" wrap="square" lIns="0" tIns="7144" rIns="0" bIns="0" rtlCol="0">
                <a:spAutoFit/>
              </a:bodyPr>
              <a:lstStyle/>
              <a:p>
                <a:pPr marL="7144" marR="2858" indent="1072" algn="ctr">
                  <a:spcBef>
                    <a:spcPts val="56"/>
                  </a:spcBef>
                </a:pPr>
                <a:r>
                  <a:rPr sz="900" spc="-53" dirty="0">
                    <a:latin typeface="Arial" panose="020B0604020202020204" pitchFamily="34" charset="0"/>
                    <a:cs typeface="Arial" panose="020B0604020202020204" pitchFamily="34" charset="0"/>
                  </a:rPr>
                  <a:t>Proposer</a:t>
                </a:r>
                <a:r>
                  <a:rPr sz="900" spc="23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56" dirty="0">
                    <a:latin typeface="Arial" panose="020B0604020202020204" pitchFamily="34" charset="0"/>
                    <a:cs typeface="Arial" panose="020B0604020202020204" pitchFamily="34" charset="0"/>
                  </a:rPr>
                  <a:t>des</a:t>
                </a:r>
                <a:r>
                  <a:rPr sz="900" spc="8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42" dirty="0">
                    <a:latin typeface="Arial" panose="020B0604020202020204" pitchFamily="34" charset="0"/>
                    <a:cs typeface="Arial" panose="020B0604020202020204" pitchFamily="34" charset="0"/>
                  </a:rPr>
                  <a:t>situations</a:t>
                </a:r>
                <a:r>
                  <a:rPr sz="900" spc="6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56" dirty="0">
                    <a:latin typeface="Arial" panose="020B0604020202020204" pitchFamily="34" charset="0"/>
                    <a:cs typeface="Arial" panose="020B0604020202020204" pitchFamily="34" charset="0"/>
                  </a:rPr>
                  <a:t>où</a:t>
                </a:r>
                <a:r>
                  <a:rPr sz="900" spc="1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14" dirty="0">
                    <a:latin typeface="Arial" panose="020B0604020202020204" pitchFamily="34" charset="0"/>
                    <a:cs typeface="Arial" panose="020B0604020202020204" pitchFamily="34" charset="0"/>
                  </a:rPr>
                  <a:t>le</a:t>
                </a:r>
                <a:r>
                  <a:rPr sz="900" spc="28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51" dirty="0">
                    <a:latin typeface="Arial" panose="020B0604020202020204" pitchFamily="34" charset="0"/>
                    <a:cs typeface="Arial" panose="020B0604020202020204" pitchFamily="34" charset="0"/>
                  </a:rPr>
                  <a:t>tâtonnement</a:t>
                </a:r>
                <a:r>
                  <a:rPr sz="900" spc="3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39" dirty="0">
                    <a:latin typeface="Arial" panose="020B0604020202020204" pitchFamily="34" charset="0"/>
                    <a:cs typeface="Arial" panose="020B0604020202020204" pitchFamily="34" charset="0"/>
                  </a:rPr>
                  <a:t>et</a:t>
                </a:r>
                <a:r>
                  <a:rPr sz="900" spc="-6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45" dirty="0">
                    <a:latin typeface="Arial" panose="020B0604020202020204" pitchFamily="34" charset="0"/>
                    <a:cs typeface="Arial" panose="020B0604020202020204" pitchFamily="34" charset="0"/>
                  </a:rPr>
                  <a:t>les</a:t>
                </a:r>
                <a:r>
                  <a:rPr sz="9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42" dirty="0">
                    <a:latin typeface="Arial" panose="020B0604020202020204" pitchFamily="34" charset="0"/>
                    <a:cs typeface="Arial" panose="020B0604020202020204" pitchFamily="34" charset="0"/>
                  </a:rPr>
                  <a:t>interactions</a:t>
                </a:r>
                <a:r>
                  <a:rPr sz="900" spc="28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48" dirty="0">
                    <a:latin typeface="Arial" panose="020B0604020202020204" pitchFamily="34" charset="0"/>
                    <a:cs typeface="Arial" panose="020B0604020202020204" pitchFamily="34" charset="0"/>
                  </a:rPr>
                  <a:t>ont</a:t>
                </a:r>
                <a:r>
                  <a:rPr sz="900" spc="-8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56" dirty="0">
                    <a:latin typeface="Arial" panose="020B0604020202020204" pitchFamily="34" charset="0"/>
                    <a:cs typeface="Arial" panose="020B0604020202020204" pitchFamily="34" charset="0"/>
                  </a:rPr>
                  <a:t>une</a:t>
                </a:r>
                <a:r>
                  <a:rPr sz="9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45" dirty="0">
                    <a:latin typeface="Arial" panose="020B0604020202020204" pitchFamily="34" charset="0"/>
                    <a:cs typeface="Arial" panose="020B0604020202020204" pitchFamily="34" charset="0"/>
                  </a:rPr>
                  <a:t>place</a:t>
                </a:r>
                <a:r>
                  <a:rPr sz="900" spc="-6" dirty="0">
                    <a:latin typeface="Arial" panose="020B0604020202020204" pitchFamily="34" charset="0"/>
                    <a:cs typeface="Arial" panose="020B0604020202020204" pitchFamily="34" charset="0"/>
                  </a:rPr>
                  <a:t> importante </a:t>
                </a:r>
                <a:r>
                  <a:rPr sz="900" spc="-53" dirty="0">
                    <a:latin typeface="Arial" panose="020B0604020202020204" pitchFamily="34" charset="0"/>
                    <a:cs typeface="Arial" panose="020B0604020202020204" pitchFamily="34" charset="0"/>
                  </a:rPr>
                  <a:t>(apprendre</a:t>
                </a:r>
                <a:r>
                  <a:rPr sz="900" spc="48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51" dirty="0">
                    <a:latin typeface="Arial" panose="020B0604020202020204" pitchFamily="34" charset="0"/>
                    <a:cs typeface="Arial" panose="020B0604020202020204" pitchFamily="34" charset="0"/>
                  </a:rPr>
                  <a:t>à</a:t>
                </a:r>
                <a:r>
                  <a:rPr sz="900" spc="6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6" dirty="0">
                    <a:latin typeface="Arial" panose="020B0604020202020204" pitchFamily="34" charset="0"/>
                    <a:cs typeface="Arial" panose="020B0604020202020204" pitchFamily="34" charset="0"/>
                  </a:rPr>
                  <a:t>coopérer)</a:t>
                </a:r>
                <a:endParaRPr sz="9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49" name="Groupe 48">
              <a:extLst>
                <a:ext uri="{FF2B5EF4-FFF2-40B4-BE49-F238E27FC236}">
                  <a16:creationId xmlns:a16="http://schemas.microsoft.com/office/drawing/2014/main" id="{98DD2BC1-C9EF-4087-8238-BC52839A3187}"/>
                </a:ext>
              </a:extLst>
            </p:cNvPr>
            <p:cNvGrpSpPr/>
            <p:nvPr/>
          </p:nvGrpSpPr>
          <p:grpSpPr>
            <a:xfrm>
              <a:off x="1553362" y="5986818"/>
              <a:ext cx="762238" cy="530791"/>
              <a:chOff x="2423038" y="4542771"/>
              <a:chExt cx="1355090" cy="943629"/>
            </a:xfrm>
          </p:grpSpPr>
          <p:grpSp>
            <p:nvGrpSpPr>
              <p:cNvPr id="8" name="object 26">
                <a:extLst>
                  <a:ext uri="{FF2B5EF4-FFF2-40B4-BE49-F238E27FC236}">
                    <a16:creationId xmlns:a16="http://schemas.microsoft.com/office/drawing/2014/main" id="{0A6FACC1-596A-435D-B5C1-C9E6FD18C2AF}"/>
                  </a:ext>
                </a:extLst>
              </p:cNvPr>
              <p:cNvGrpSpPr/>
              <p:nvPr/>
            </p:nvGrpSpPr>
            <p:grpSpPr>
              <a:xfrm>
                <a:off x="2423038" y="4542771"/>
                <a:ext cx="1355090" cy="943629"/>
                <a:chOff x="2423038" y="3124200"/>
                <a:chExt cx="1355090" cy="536575"/>
              </a:xfrm>
            </p:grpSpPr>
            <p:sp>
              <p:nvSpPr>
                <p:cNvPr id="42" name="object 27">
                  <a:extLst>
                    <a:ext uri="{FF2B5EF4-FFF2-40B4-BE49-F238E27FC236}">
                      <a16:creationId xmlns:a16="http://schemas.microsoft.com/office/drawing/2014/main" id="{8E43B281-A30A-49B6-925E-13337E73D32D}"/>
                    </a:ext>
                  </a:extLst>
                </p:cNvPr>
                <p:cNvSpPr/>
                <p:nvPr/>
              </p:nvSpPr>
              <p:spPr>
                <a:xfrm>
                  <a:off x="2427610" y="3128772"/>
                  <a:ext cx="1346200" cy="5276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46200" h="527685">
                      <a:moveTo>
                        <a:pt x="1345691" y="440435"/>
                      </a:moveTo>
                      <a:lnTo>
                        <a:pt x="1345691" y="88391"/>
                      </a:lnTo>
                      <a:lnTo>
                        <a:pt x="1338762" y="54006"/>
                      </a:lnTo>
                      <a:lnTo>
                        <a:pt x="1319974" y="25907"/>
                      </a:lnTo>
                      <a:lnTo>
                        <a:pt x="1292328" y="6953"/>
                      </a:lnTo>
                      <a:lnTo>
                        <a:pt x="1258823" y="0"/>
                      </a:lnTo>
                      <a:lnTo>
                        <a:pt x="86867" y="0"/>
                      </a:lnTo>
                      <a:lnTo>
                        <a:pt x="53363" y="6953"/>
                      </a:lnTo>
                      <a:lnTo>
                        <a:pt x="25717" y="25907"/>
                      </a:lnTo>
                      <a:lnTo>
                        <a:pt x="6929" y="54006"/>
                      </a:lnTo>
                      <a:lnTo>
                        <a:pt x="0" y="88391"/>
                      </a:lnTo>
                      <a:lnTo>
                        <a:pt x="0" y="440435"/>
                      </a:lnTo>
                      <a:lnTo>
                        <a:pt x="6929" y="473940"/>
                      </a:lnTo>
                      <a:lnTo>
                        <a:pt x="25717" y="501586"/>
                      </a:lnTo>
                      <a:lnTo>
                        <a:pt x="53363" y="520374"/>
                      </a:lnTo>
                      <a:lnTo>
                        <a:pt x="86867" y="527303"/>
                      </a:lnTo>
                      <a:lnTo>
                        <a:pt x="1258823" y="527303"/>
                      </a:lnTo>
                      <a:lnTo>
                        <a:pt x="1292328" y="520374"/>
                      </a:lnTo>
                      <a:lnTo>
                        <a:pt x="1319974" y="501586"/>
                      </a:lnTo>
                      <a:lnTo>
                        <a:pt x="1338762" y="473940"/>
                      </a:lnTo>
                      <a:lnTo>
                        <a:pt x="1345691" y="440435"/>
                      </a:lnTo>
                      <a:close/>
                    </a:path>
                  </a:pathLst>
                </a:custGeom>
                <a:solidFill>
                  <a:srgbClr val="CCFFCC"/>
                </a:solidFill>
              </p:spPr>
              <p:txBody>
                <a:bodyPr wrap="square" lIns="0" tIns="0" rIns="0" bIns="0" rtlCol="0"/>
                <a:lstStyle/>
                <a:p>
                  <a:endParaRPr sz="9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3" name="object 28">
                  <a:extLst>
                    <a:ext uri="{FF2B5EF4-FFF2-40B4-BE49-F238E27FC236}">
                      <a16:creationId xmlns:a16="http://schemas.microsoft.com/office/drawing/2014/main" id="{05A10EE4-5DB0-4F40-9945-99A899543950}"/>
                    </a:ext>
                  </a:extLst>
                </p:cNvPr>
                <p:cNvSpPr/>
                <p:nvPr/>
              </p:nvSpPr>
              <p:spPr>
                <a:xfrm>
                  <a:off x="2423038" y="3124200"/>
                  <a:ext cx="1355090" cy="536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55089" h="536575">
                      <a:moveTo>
                        <a:pt x="1354836" y="454152"/>
                      </a:moveTo>
                      <a:lnTo>
                        <a:pt x="1354836" y="83820"/>
                      </a:lnTo>
                      <a:lnTo>
                        <a:pt x="1351788" y="65532"/>
                      </a:lnTo>
                      <a:lnTo>
                        <a:pt x="1321308" y="21336"/>
                      </a:lnTo>
                      <a:lnTo>
                        <a:pt x="1281684" y="3048"/>
                      </a:lnTo>
                      <a:lnTo>
                        <a:pt x="1263396" y="0"/>
                      </a:lnTo>
                      <a:lnTo>
                        <a:pt x="91440" y="0"/>
                      </a:lnTo>
                      <a:lnTo>
                        <a:pt x="47244" y="12192"/>
                      </a:lnTo>
                      <a:lnTo>
                        <a:pt x="21336" y="35052"/>
                      </a:lnTo>
                      <a:lnTo>
                        <a:pt x="15240" y="41148"/>
                      </a:lnTo>
                      <a:lnTo>
                        <a:pt x="10668" y="48768"/>
                      </a:lnTo>
                      <a:lnTo>
                        <a:pt x="6096" y="57912"/>
                      </a:lnTo>
                      <a:lnTo>
                        <a:pt x="3048" y="65532"/>
                      </a:lnTo>
                      <a:lnTo>
                        <a:pt x="0" y="83820"/>
                      </a:lnTo>
                      <a:lnTo>
                        <a:pt x="0" y="454152"/>
                      </a:lnTo>
                      <a:lnTo>
                        <a:pt x="3048" y="472440"/>
                      </a:lnTo>
                      <a:lnTo>
                        <a:pt x="7620" y="480060"/>
                      </a:lnTo>
                      <a:lnTo>
                        <a:pt x="9144" y="484632"/>
                      </a:lnTo>
                      <a:lnTo>
                        <a:pt x="9144" y="83820"/>
                      </a:lnTo>
                      <a:lnTo>
                        <a:pt x="12192" y="68580"/>
                      </a:lnTo>
                      <a:lnTo>
                        <a:pt x="15240" y="60960"/>
                      </a:lnTo>
                      <a:lnTo>
                        <a:pt x="19812" y="53340"/>
                      </a:lnTo>
                      <a:lnTo>
                        <a:pt x="22860" y="47244"/>
                      </a:lnTo>
                      <a:lnTo>
                        <a:pt x="28956" y="39624"/>
                      </a:lnTo>
                      <a:lnTo>
                        <a:pt x="33528" y="33528"/>
                      </a:lnTo>
                      <a:lnTo>
                        <a:pt x="45720" y="24384"/>
                      </a:lnTo>
                      <a:lnTo>
                        <a:pt x="53340" y="19812"/>
                      </a:lnTo>
                      <a:lnTo>
                        <a:pt x="59436" y="16764"/>
                      </a:lnTo>
                      <a:lnTo>
                        <a:pt x="67056" y="13716"/>
                      </a:lnTo>
                      <a:lnTo>
                        <a:pt x="76200" y="12192"/>
                      </a:lnTo>
                      <a:lnTo>
                        <a:pt x="83820" y="10668"/>
                      </a:lnTo>
                      <a:lnTo>
                        <a:pt x="1271016" y="10668"/>
                      </a:lnTo>
                      <a:lnTo>
                        <a:pt x="1315212" y="28956"/>
                      </a:lnTo>
                      <a:lnTo>
                        <a:pt x="1342644" y="68580"/>
                      </a:lnTo>
                      <a:lnTo>
                        <a:pt x="1345692" y="85344"/>
                      </a:lnTo>
                      <a:lnTo>
                        <a:pt x="1345692" y="485140"/>
                      </a:lnTo>
                      <a:lnTo>
                        <a:pt x="1348740" y="480060"/>
                      </a:lnTo>
                      <a:lnTo>
                        <a:pt x="1351788" y="472440"/>
                      </a:lnTo>
                      <a:lnTo>
                        <a:pt x="1354836" y="454152"/>
                      </a:lnTo>
                      <a:close/>
                    </a:path>
                    <a:path w="1355089" h="536575">
                      <a:moveTo>
                        <a:pt x="1345692" y="485140"/>
                      </a:moveTo>
                      <a:lnTo>
                        <a:pt x="1345692" y="452628"/>
                      </a:lnTo>
                      <a:lnTo>
                        <a:pt x="1344168" y="461772"/>
                      </a:lnTo>
                      <a:lnTo>
                        <a:pt x="1342644" y="469392"/>
                      </a:lnTo>
                      <a:lnTo>
                        <a:pt x="1339596" y="477012"/>
                      </a:lnTo>
                      <a:lnTo>
                        <a:pt x="1335024" y="484632"/>
                      </a:lnTo>
                      <a:lnTo>
                        <a:pt x="1331976" y="490728"/>
                      </a:lnTo>
                      <a:lnTo>
                        <a:pt x="1301496" y="518160"/>
                      </a:lnTo>
                      <a:lnTo>
                        <a:pt x="1278636" y="525780"/>
                      </a:lnTo>
                      <a:lnTo>
                        <a:pt x="1271016" y="527304"/>
                      </a:lnTo>
                      <a:lnTo>
                        <a:pt x="83820" y="527304"/>
                      </a:lnTo>
                      <a:lnTo>
                        <a:pt x="74676" y="525780"/>
                      </a:lnTo>
                      <a:lnTo>
                        <a:pt x="39624" y="509016"/>
                      </a:lnTo>
                      <a:lnTo>
                        <a:pt x="15240" y="477012"/>
                      </a:lnTo>
                      <a:lnTo>
                        <a:pt x="9144" y="452628"/>
                      </a:lnTo>
                      <a:lnTo>
                        <a:pt x="9144" y="484632"/>
                      </a:lnTo>
                      <a:lnTo>
                        <a:pt x="10668" y="489204"/>
                      </a:lnTo>
                      <a:lnTo>
                        <a:pt x="15240" y="496824"/>
                      </a:lnTo>
                      <a:lnTo>
                        <a:pt x="21336" y="502920"/>
                      </a:lnTo>
                      <a:lnTo>
                        <a:pt x="27432" y="510540"/>
                      </a:lnTo>
                      <a:lnTo>
                        <a:pt x="65532" y="533400"/>
                      </a:lnTo>
                      <a:lnTo>
                        <a:pt x="82296" y="536448"/>
                      </a:lnTo>
                      <a:lnTo>
                        <a:pt x="1272540" y="536448"/>
                      </a:lnTo>
                      <a:lnTo>
                        <a:pt x="1315212" y="521208"/>
                      </a:lnTo>
                      <a:lnTo>
                        <a:pt x="1321308" y="515112"/>
                      </a:lnTo>
                      <a:lnTo>
                        <a:pt x="1328928" y="510540"/>
                      </a:lnTo>
                      <a:lnTo>
                        <a:pt x="1335024" y="502920"/>
                      </a:lnTo>
                      <a:lnTo>
                        <a:pt x="1339596" y="496824"/>
                      </a:lnTo>
                      <a:lnTo>
                        <a:pt x="1344168" y="487680"/>
                      </a:lnTo>
                      <a:lnTo>
                        <a:pt x="1345692" y="48514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</p:spPr>
              <p:txBody>
                <a:bodyPr wrap="square" lIns="0" tIns="0" rIns="0" bIns="0" rtlCol="0"/>
                <a:lstStyle/>
                <a:p>
                  <a:endParaRPr sz="9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26" name="object 178">
                <a:extLst>
                  <a:ext uri="{FF2B5EF4-FFF2-40B4-BE49-F238E27FC236}">
                    <a16:creationId xmlns:a16="http://schemas.microsoft.com/office/drawing/2014/main" id="{8BD6BF38-9284-43D9-8706-9519164EBF4E}"/>
                  </a:ext>
                </a:extLst>
              </p:cNvPr>
              <p:cNvSpPr txBox="1"/>
              <p:nvPr/>
            </p:nvSpPr>
            <p:spPr>
              <a:xfrm>
                <a:off x="2451491" y="4667840"/>
                <a:ext cx="1283335" cy="521078"/>
              </a:xfrm>
              <a:prstGeom prst="rect">
                <a:avLst/>
              </a:prstGeom>
            </p:spPr>
            <p:txBody>
              <a:bodyPr vert="horz" wrap="square" lIns="0" tIns="7144" rIns="0" bIns="0" rtlCol="0">
                <a:spAutoFit/>
              </a:bodyPr>
              <a:lstStyle/>
              <a:p>
                <a:pPr marL="6787" marR="2858" indent="-357" algn="ctr">
                  <a:spcBef>
                    <a:spcPts val="56"/>
                  </a:spcBef>
                </a:pPr>
                <a:r>
                  <a:rPr sz="900" spc="-45" dirty="0">
                    <a:latin typeface="Arial" panose="020B0604020202020204" pitchFamily="34" charset="0"/>
                    <a:cs typeface="Arial" panose="020B0604020202020204" pitchFamily="34" charset="0"/>
                  </a:rPr>
                  <a:t>Favoriser</a:t>
                </a:r>
                <a:r>
                  <a:rPr sz="900" spc="8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39" dirty="0">
                    <a:latin typeface="Arial" panose="020B0604020202020204" pitchFamily="34" charset="0"/>
                    <a:cs typeface="Arial" panose="020B0604020202020204" pitchFamily="34" charset="0"/>
                  </a:rPr>
                  <a:t>l’action</a:t>
                </a:r>
                <a:r>
                  <a:rPr sz="900" spc="-1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56" dirty="0">
                    <a:latin typeface="Arial" panose="020B0604020202020204" pitchFamily="34" charset="0"/>
                    <a:cs typeface="Arial" panose="020B0604020202020204" pitchFamily="34" charset="0"/>
                  </a:rPr>
                  <a:t>de</a:t>
                </a:r>
                <a:r>
                  <a:rPr sz="900" spc="3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6" dirty="0">
                    <a:latin typeface="Arial" panose="020B0604020202020204" pitchFamily="34" charset="0"/>
                    <a:cs typeface="Arial" panose="020B0604020202020204" pitchFamily="34" charset="0"/>
                  </a:rPr>
                  <a:t>l’élève, </a:t>
                </a:r>
                <a:r>
                  <a:rPr sz="900" spc="-45" dirty="0">
                    <a:latin typeface="Arial" panose="020B0604020202020204" pitchFamily="34" charset="0"/>
                    <a:cs typeface="Arial" panose="020B0604020202020204" pitchFamily="34" charset="0"/>
                  </a:rPr>
                  <a:t>restreindre</a:t>
                </a:r>
                <a:r>
                  <a:rPr sz="900" spc="25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45" dirty="0">
                    <a:latin typeface="Arial" panose="020B0604020202020204" pitchFamily="34" charset="0"/>
                    <a:cs typeface="Arial" panose="020B0604020202020204" pitchFamily="34" charset="0"/>
                  </a:rPr>
                  <a:t>les</a:t>
                </a:r>
                <a:r>
                  <a:rPr sz="900" spc="6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56" dirty="0">
                    <a:latin typeface="Arial" panose="020B0604020202020204" pitchFamily="34" charset="0"/>
                    <a:cs typeface="Arial" panose="020B0604020202020204" pitchFamily="34" charset="0"/>
                  </a:rPr>
                  <a:t>temps</a:t>
                </a:r>
                <a:r>
                  <a:rPr sz="900" spc="1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45" dirty="0">
                    <a:latin typeface="Arial" panose="020B0604020202020204" pitchFamily="34" charset="0"/>
                    <a:cs typeface="Arial" panose="020B0604020202020204" pitchFamily="34" charset="0"/>
                  </a:rPr>
                  <a:t>d’écoute</a:t>
                </a:r>
                <a:r>
                  <a:rPr sz="900" spc="-6" dirty="0">
                    <a:latin typeface="Arial" panose="020B0604020202020204" pitchFamily="34" charset="0"/>
                    <a:cs typeface="Arial" panose="020B0604020202020204" pitchFamily="34" charset="0"/>
                  </a:rPr>
                  <a:t> passive.</a:t>
                </a:r>
                <a:endParaRPr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cxnSp>
          <p:nvCxnSpPr>
            <p:cNvPr id="201" name="Connecteur droit 200">
              <a:extLst>
                <a:ext uri="{FF2B5EF4-FFF2-40B4-BE49-F238E27FC236}">
                  <a16:creationId xmlns:a16="http://schemas.microsoft.com/office/drawing/2014/main" id="{1C5798A5-B147-4A4B-A2AB-BB10A9AD584E}"/>
                </a:ext>
              </a:extLst>
            </p:cNvPr>
            <p:cNvCxnSpPr/>
            <p:nvPr/>
          </p:nvCxnSpPr>
          <p:spPr>
            <a:xfrm flipV="1">
              <a:off x="1673037" y="5421432"/>
              <a:ext cx="0" cy="18444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3" name="Connecteur droit 202">
              <a:extLst>
                <a:ext uri="{FF2B5EF4-FFF2-40B4-BE49-F238E27FC236}">
                  <a16:creationId xmlns:a16="http://schemas.microsoft.com/office/drawing/2014/main" id="{45AFB4C1-84D6-46CE-A725-17BAA67AF2E0}"/>
                </a:ext>
              </a:extLst>
            </p:cNvPr>
            <p:cNvCxnSpPr/>
            <p:nvPr/>
          </p:nvCxnSpPr>
          <p:spPr>
            <a:xfrm flipV="1">
              <a:off x="2369090" y="5382759"/>
              <a:ext cx="70937" cy="22311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5" name="Connecteur droit 204">
              <a:extLst>
                <a:ext uri="{FF2B5EF4-FFF2-40B4-BE49-F238E27FC236}">
                  <a16:creationId xmlns:a16="http://schemas.microsoft.com/office/drawing/2014/main" id="{53593ED3-CBEB-4856-9808-C5F42FBA1257}"/>
                </a:ext>
              </a:extLst>
            </p:cNvPr>
            <p:cNvCxnSpPr/>
            <p:nvPr/>
          </p:nvCxnSpPr>
          <p:spPr>
            <a:xfrm flipH="1" flipV="1">
              <a:off x="658573" y="5388615"/>
              <a:ext cx="407638" cy="22892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7" name="Connecteur droit 206">
              <a:extLst>
                <a:ext uri="{FF2B5EF4-FFF2-40B4-BE49-F238E27FC236}">
                  <a16:creationId xmlns:a16="http://schemas.microsoft.com/office/drawing/2014/main" id="{46ADDAFD-FB21-4EF8-8846-F3D8C8286020}"/>
                </a:ext>
              </a:extLst>
            </p:cNvPr>
            <p:cNvCxnSpPr/>
            <p:nvPr/>
          </p:nvCxnSpPr>
          <p:spPr>
            <a:xfrm flipH="1">
              <a:off x="855685" y="5739623"/>
              <a:ext cx="203844" cy="9349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9" name="Connecteur droit 208">
              <a:extLst>
                <a:ext uri="{FF2B5EF4-FFF2-40B4-BE49-F238E27FC236}">
                  <a16:creationId xmlns:a16="http://schemas.microsoft.com/office/drawing/2014/main" id="{0C4E8FA6-F66A-4DF7-843F-500F4D87D87F}"/>
                </a:ext>
              </a:extLst>
            </p:cNvPr>
            <p:cNvCxnSpPr/>
            <p:nvPr/>
          </p:nvCxnSpPr>
          <p:spPr>
            <a:xfrm flipH="1">
              <a:off x="1285385" y="5788174"/>
              <a:ext cx="138396" cy="20316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1" name="Connecteur droit 210">
              <a:extLst>
                <a:ext uri="{FF2B5EF4-FFF2-40B4-BE49-F238E27FC236}">
                  <a16:creationId xmlns:a16="http://schemas.microsoft.com/office/drawing/2014/main" id="{718E4825-E0FF-4683-881E-C148F89138BB}"/>
                </a:ext>
              </a:extLst>
            </p:cNvPr>
            <p:cNvCxnSpPr/>
            <p:nvPr/>
          </p:nvCxnSpPr>
          <p:spPr>
            <a:xfrm>
              <a:off x="1773903" y="5793013"/>
              <a:ext cx="119488" cy="21151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3" name="Connecteur droit 212">
              <a:extLst>
                <a:ext uri="{FF2B5EF4-FFF2-40B4-BE49-F238E27FC236}">
                  <a16:creationId xmlns:a16="http://schemas.microsoft.com/office/drawing/2014/main" id="{07EF038B-012A-4518-9EFF-C02306A198E0}"/>
                </a:ext>
              </a:extLst>
            </p:cNvPr>
            <p:cNvCxnSpPr/>
            <p:nvPr/>
          </p:nvCxnSpPr>
          <p:spPr>
            <a:xfrm>
              <a:off x="2387180" y="5786370"/>
              <a:ext cx="255156" cy="8559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" name="Groupe 2">
            <a:extLst>
              <a:ext uri="{FF2B5EF4-FFF2-40B4-BE49-F238E27FC236}">
                <a16:creationId xmlns:a16="http://schemas.microsoft.com/office/drawing/2014/main" id="{18EB3C16-D99D-48C3-999C-299AAEEBD2E2}"/>
              </a:ext>
            </a:extLst>
          </p:cNvPr>
          <p:cNvGrpSpPr/>
          <p:nvPr/>
        </p:nvGrpSpPr>
        <p:grpSpPr>
          <a:xfrm>
            <a:off x="788475" y="4052157"/>
            <a:ext cx="5648711" cy="3470650"/>
            <a:chOff x="3430400" y="4772765"/>
            <a:chExt cx="3177449" cy="1669590"/>
          </a:xfrm>
        </p:grpSpPr>
        <p:grpSp>
          <p:nvGrpSpPr>
            <p:cNvPr id="184" name="object 89">
              <a:extLst>
                <a:ext uri="{FF2B5EF4-FFF2-40B4-BE49-F238E27FC236}">
                  <a16:creationId xmlns:a16="http://schemas.microsoft.com/office/drawing/2014/main" id="{090AEF32-2320-4D98-9F1C-97B9AE4A2583}"/>
                </a:ext>
              </a:extLst>
            </p:cNvPr>
            <p:cNvGrpSpPr/>
            <p:nvPr/>
          </p:nvGrpSpPr>
          <p:grpSpPr>
            <a:xfrm>
              <a:off x="4994608" y="5926389"/>
              <a:ext cx="916286" cy="515966"/>
              <a:chOff x="4454530" y="2148840"/>
              <a:chExt cx="1000125" cy="768350"/>
            </a:xfrm>
          </p:grpSpPr>
          <p:sp>
            <p:nvSpPr>
              <p:cNvPr id="185" name="object 90">
                <a:extLst>
                  <a:ext uri="{FF2B5EF4-FFF2-40B4-BE49-F238E27FC236}">
                    <a16:creationId xmlns:a16="http://schemas.microsoft.com/office/drawing/2014/main" id="{FCDCAA58-E27F-4429-A9D0-09F74AA3C34C}"/>
                  </a:ext>
                </a:extLst>
              </p:cNvPr>
              <p:cNvSpPr/>
              <p:nvPr/>
            </p:nvSpPr>
            <p:spPr>
              <a:xfrm>
                <a:off x="4459101" y="2153412"/>
                <a:ext cx="989330" cy="759460"/>
              </a:xfrm>
              <a:custGeom>
                <a:avLst/>
                <a:gdLst/>
                <a:ahLst/>
                <a:cxnLst/>
                <a:rect l="l" t="t" r="r" b="b"/>
                <a:pathLst>
                  <a:path w="989329" h="759460">
                    <a:moveTo>
                      <a:pt x="989075" y="632459"/>
                    </a:moveTo>
                    <a:lnTo>
                      <a:pt x="989075" y="126491"/>
                    </a:lnTo>
                    <a:lnTo>
                      <a:pt x="979169" y="77152"/>
                    </a:lnTo>
                    <a:lnTo>
                      <a:pt x="952118" y="36956"/>
                    </a:lnTo>
                    <a:lnTo>
                      <a:pt x="911923" y="9905"/>
                    </a:lnTo>
                    <a:lnTo>
                      <a:pt x="862583" y="0"/>
                    </a:lnTo>
                    <a:lnTo>
                      <a:pt x="126491" y="0"/>
                    </a:lnTo>
                    <a:lnTo>
                      <a:pt x="77152" y="9905"/>
                    </a:lnTo>
                    <a:lnTo>
                      <a:pt x="36956" y="36956"/>
                    </a:lnTo>
                    <a:lnTo>
                      <a:pt x="9905" y="77152"/>
                    </a:lnTo>
                    <a:lnTo>
                      <a:pt x="0" y="126491"/>
                    </a:lnTo>
                    <a:lnTo>
                      <a:pt x="0" y="632459"/>
                    </a:lnTo>
                    <a:lnTo>
                      <a:pt x="9905" y="681799"/>
                    </a:lnTo>
                    <a:lnTo>
                      <a:pt x="36956" y="721994"/>
                    </a:lnTo>
                    <a:lnTo>
                      <a:pt x="77152" y="749045"/>
                    </a:lnTo>
                    <a:lnTo>
                      <a:pt x="126491" y="758951"/>
                    </a:lnTo>
                    <a:lnTo>
                      <a:pt x="862583" y="758951"/>
                    </a:lnTo>
                    <a:lnTo>
                      <a:pt x="911923" y="749045"/>
                    </a:lnTo>
                    <a:lnTo>
                      <a:pt x="952118" y="721994"/>
                    </a:lnTo>
                    <a:lnTo>
                      <a:pt x="979169" y="681799"/>
                    </a:lnTo>
                    <a:lnTo>
                      <a:pt x="989075" y="632459"/>
                    </a:lnTo>
                    <a:close/>
                  </a:path>
                </a:pathLst>
              </a:custGeom>
              <a:solidFill>
                <a:srgbClr val="FFFF98"/>
              </a:solidFill>
            </p:spPr>
            <p:txBody>
              <a:bodyPr wrap="square" lIns="0" tIns="0" rIns="0" bIns="0" rtlCol="0"/>
              <a:lstStyle/>
              <a:p>
                <a:endParaRPr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6" name="object 91">
                <a:extLst>
                  <a:ext uri="{FF2B5EF4-FFF2-40B4-BE49-F238E27FC236}">
                    <a16:creationId xmlns:a16="http://schemas.microsoft.com/office/drawing/2014/main" id="{2554A989-0808-4BE3-A815-E42AE1E7C82F}"/>
                  </a:ext>
                </a:extLst>
              </p:cNvPr>
              <p:cNvSpPr/>
              <p:nvPr/>
            </p:nvSpPr>
            <p:spPr>
              <a:xfrm>
                <a:off x="4454530" y="2148840"/>
                <a:ext cx="1000125" cy="768350"/>
              </a:xfrm>
              <a:custGeom>
                <a:avLst/>
                <a:gdLst/>
                <a:ahLst/>
                <a:cxnLst/>
                <a:rect l="l" t="t" r="r" b="b"/>
                <a:pathLst>
                  <a:path w="1000125" h="768350">
                    <a:moveTo>
                      <a:pt x="999744" y="637032"/>
                    </a:moveTo>
                    <a:lnTo>
                      <a:pt x="999744" y="131064"/>
                    </a:lnTo>
                    <a:lnTo>
                      <a:pt x="998220" y="117348"/>
                    </a:lnTo>
                    <a:lnTo>
                      <a:pt x="989076" y="79248"/>
                    </a:lnTo>
                    <a:lnTo>
                      <a:pt x="960120" y="38100"/>
                    </a:lnTo>
                    <a:lnTo>
                      <a:pt x="929640" y="15240"/>
                    </a:lnTo>
                    <a:lnTo>
                      <a:pt x="880872" y="0"/>
                    </a:lnTo>
                    <a:lnTo>
                      <a:pt x="117348" y="0"/>
                    </a:lnTo>
                    <a:lnTo>
                      <a:pt x="105156" y="3048"/>
                    </a:lnTo>
                    <a:lnTo>
                      <a:pt x="91440" y="6096"/>
                    </a:lnTo>
                    <a:lnTo>
                      <a:pt x="80772" y="10668"/>
                    </a:lnTo>
                    <a:lnTo>
                      <a:pt x="68580" y="15240"/>
                    </a:lnTo>
                    <a:lnTo>
                      <a:pt x="47244" y="30480"/>
                    </a:lnTo>
                    <a:lnTo>
                      <a:pt x="15240" y="68580"/>
                    </a:lnTo>
                    <a:lnTo>
                      <a:pt x="0" y="117348"/>
                    </a:lnTo>
                    <a:lnTo>
                      <a:pt x="0" y="637032"/>
                    </a:lnTo>
                    <a:lnTo>
                      <a:pt x="3048" y="664464"/>
                    </a:lnTo>
                    <a:lnTo>
                      <a:pt x="6096" y="676656"/>
                    </a:lnTo>
                    <a:lnTo>
                      <a:pt x="9144" y="684784"/>
                    </a:lnTo>
                    <a:lnTo>
                      <a:pt x="9144" y="131064"/>
                    </a:lnTo>
                    <a:lnTo>
                      <a:pt x="12192" y="106680"/>
                    </a:lnTo>
                    <a:lnTo>
                      <a:pt x="30480" y="62484"/>
                    </a:lnTo>
                    <a:lnTo>
                      <a:pt x="45720" y="45720"/>
                    </a:lnTo>
                    <a:lnTo>
                      <a:pt x="53340" y="36576"/>
                    </a:lnTo>
                    <a:lnTo>
                      <a:pt x="64008" y="30480"/>
                    </a:lnTo>
                    <a:lnTo>
                      <a:pt x="73152" y="24384"/>
                    </a:lnTo>
                    <a:lnTo>
                      <a:pt x="83820" y="18288"/>
                    </a:lnTo>
                    <a:lnTo>
                      <a:pt x="96012" y="15240"/>
                    </a:lnTo>
                    <a:lnTo>
                      <a:pt x="106680" y="12192"/>
                    </a:lnTo>
                    <a:lnTo>
                      <a:pt x="131064" y="9144"/>
                    </a:lnTo>
                    <a:lnTo>
                      <a:pt x="867156" y="9144"/>
                    </a:lnTo>
                    <a:lnTo>
                      <a:pt x="880872" y="10668"/>
                    </a:lnTo>
                    <a:lnTo>
                      <a:pt x="926592" y="24384"/>
                    </a:lnTo>
                    <a:lnTo>
                      <a:pt x="961644" y="53340"/>
                    </a:lnTo>
                    <a:lnTo>
                      <a:pt x="984504" y="94488"/>
                    </a:lnTo>
                    <a:lnTo>
                      <a:pt x="989076" y="118872"/>
                    </a:lnTo>
                    <a:lnTo>
                      <a:pt x="989076" y="687324"/>
                    </a:lnTo>
                    <a:lnTo>
                      <a:pt x="993648" y="675132"/>
                    </a:lnTo>
                    <a:lnTo>
                      <a:pt x="996696" y="662940"/>
                    </a:lnTo>
                    <a:lnTo>
                      <a:pt x="998220" y="650748"/>
                    </a:lnTo>
                    <a:lnTo>
                      <a:pt x="999744" y="637032"/>
                    </a:lnTo>
                    <a:close/>
                  </a:path>
                  <a:path w="1000125" h="768350">
                    <a:moveTo>
                      <a:pt x="989076" y="687324"/>
                    </a:moveTo>
                    <a:lnTo>
                      <a:pt x="989076" y="649224"/>
                    </a:lnTo>
                    <a:lnTo>
                      <a:pt x="987552" y="661416"/>
                    </a:lnTo>
                    <a:lnTo>
                      <a:pt x="984504" y="673608"/>
                    </a:lnTo>
                    <a:lnTo>
                      <a:pt x="954024" y="723900"/>
                    </a:lnTo>
                    <a:lnTo>
                      <a:pt x="914400" y="749808"/>
                    </a:lnTo>
                    <a:lnTo>
                      <a:pt x="867156" y="758952"/>
                    </a:lnTo>
                    <a:lnTo>
                      <a:pt x="131064" y="758952"/>
                    </a:lnTo>
                    <a:lnTo>
                      <a:pt x="83820" y="749808"/>
                    </a:lnTo>
                    <a:lnTo>
                      <a:pt x="45720" y="722376"/>
                    </a:lnTo>
                    <a:lnTo>
                      <a:pt x="36576" y="714756"/>
                    </a:lnTo>
                    <a:lnTo>
                      <a:pt x="15240" y="673608"/>
                    </a:lnTo>
                    <a:lnTo>
                      <a:pt x="9144" y="637032"/>
                    </a:lnTo>
                    <a:lnTo>
                      <a:pt x="9144" y="684784"/>
                    </a:lnTo>
                    <a:lnTo>
                      <a:pt x="30480" y="720852"/>
                    </a:lnTo>
                    <a:lnTo>
                      <a:pt x="57912" y="745236"/>
                    </a:lnTo>
                    <a:lnTo>
                      <a:pt x="68580" y="752856"/>
                    </a:lnTo>
                    <a:lnTo>
                      <a:pt x="92964" y="762000"/>
                    </a:lnTo>
                    <a:lnTo>
                      <a:pt x="105156" y="765048"/>
                    </a:lnTo>
                    <a:lnTo>
                      <a:pt x="118872" y="768096"/>
                    </a:lnTo>
                    <a:lnTo>
                      <a:pt x="880872" y="768096"/>
                    </a:lnTo>
                    <a:lnTo>
                      <a:pt x="931164" y="752856"/>
                    </a:lnTo>
                    <a:lnTo>
                      <a:pt x="969264" y="720852"/>
                    </a:lnTo>
                    <a:lnTo>
                      <a:pt x="982980" y="699516"/>
                    </a:lnTo>
                    <a:lnTo>
                      <a:pt x="989076" y="687324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  <p:txBody>
              <a:bodyPr wrap="square" lIns="0" tIns="0" rIns="0" bIns="0" rtlCol="0"/>
              <a:lstStyle/>
              <a:p>
                <a:endParaRPr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81" name="object 89">
              <a:extLst>
                <a:ext uri="{FF2B5EF4-FFF2-40B4-BE49-F238E27FC236}">
                  <a16:creationId xmlns:a16="http://schemas.microsoft.com/office/drawing/2014/main" id="{0CC82612-B1A0-4033-97C3-8C57EB6BF62D}"/>
                </a:ext>
              </a:extLst>
            </p:cNvPr>
            <p:cNvGrpSpPr/>
            <p:nvPr/>
          </p:nvGrpSpPr>
          <p:grpSpPr>
            <a:xfrm>
              <a:off x="5691563" y="5237910"/>
              <a:ext cx="916286" cy="634080"/>
              <a:chOff x="4454530" y="2148840"/>
              <a:chExt cx="1000125" cy="768350"/>
            </a:xfrm>
          </p:grpSpPr>
          <p:sp>
            <p:nvSpPr>
              <p:cNvPr id="182" name="object 90">
                <a:extLst>
                  <a:ext uri="{FF2B5EF4-FFF2-40B4-BE49-F238E27FC236}">
                    <a16:creationId xmlns:a16="http://schemas.microsoft.com/office/drawing/2014/main" id="{D61BF8DF-06DD-4A08-BFE1-75E67DCB59D0}"/>
                  </a:ext>
                </a:extLst>
              </p:cNvPr>
              <p:cNvSpPr/>
              <p:nvPr/>
            </p:nvSpPr>
            <p:spPr>
              <a:xfrm>
                <a:off x="4459101" y="2153412"/>
                <a:ext cx="989330" cy="759460"/>
              </a:xfrm>
              <a:custGeom>
                <a:avLst/>
                <a:gdLst/>
                <a:ahLst/>
                <a:cxnLst/>
                <a:rect l="l" t="t" r="r" b="b"/>
                <a:pathLst>
                  <a:path w="989329" h="759460">
                    <a:moveTo>
                      <a:pt x="989075" y="632459"/>
                    </a:moveTo>
                    <a:lnTo>
                      <a:pt x="989075" y="126491"/>
                    </a:lnTo>
                    <a:lnTo>
                      <a:pt x="979169" y="77152"/>
                    </a:lnTo>
                    <a:lnTo>
                      <a:pt x="952118" y="36956"/>
                    </a:lnTo>
                    <a:lnTo>
                      <a:pt x="911923" y="9905"/>
                    </a:lnTo>
                    <a:lnTo>
                      <a:pt x="862583" y="0"/>
                    </a:lnTo>
                    <a:lnTo>
                      <a:pt x="126491" y="0"/>
                    </a:lnTo>
                    <a:lnTo>
                      <a:pt x="77152" y="9905"/>
                    </a:lnTo>
                    <a:lnTo>
                      <a:pt x="36956" y="36956"/>
                    </a:lnTo>
                    <a:lnTo>
                      <a:pt x="9905" y="77152"/>
                    </a:lnTo>
                    <a:lnTo>
                      <a:pt x="0" y="126491"/>
                    </a:lnTo>
                    <a:lnTo>
                      <a:pt x="0" y="632459"/>
                    </a:lnTo>
                    <a:lnTo>
                      <a:pt x="9905" y="681799"/>
                    </a:lnTo>
                    <a:lnTo>
                      <a:pt x="36956" y="721994"/>
                    </a:lnTo>
                    <a:lnTo>
                      <a:pt x="77152" y="749045"/>
                    </a:lnTo>
                    <a:lnTo>
                      <a:pt x="126491" y="758951"/>
                    </a:lnTo>
                    <a:lnTo>
                      <a:pt x="862583" y="758951"/>
                    </a:lnTo>
                    <a:lnTo>
                      <a:pt x="911923" y="749045"/>
                    </a:lnTo>
                    <a:lnTo>
                      <a:pt x="952118" y="721994"/>
                    </a:lnTo>
                    <a:lnTo>
                      <a:pt x="979169" y="681799"/>
                    </a:lnTo>
                    <a:lnTo>
                      <a:pt x="989075" y="632459"/>
                    </a:lnTo>
                    <a:close/>
                  </a:path>
                </a:pathLst>
              </a:custGeom>
              <a:solidFill>
                <a:srgbClr val="FFFF98"/>
              </a:solidFill>
            </p:spPr>
            <p:txBody>
              <a:bodyPr wrap="square" lIns="0" tIns="0" rIns="0" bIns="0" rtlCol="0"/>
              <a:lstStyle/>
              <a:p>
                <a:endParaRPr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3" name="object 91">
                <a:extLst>
                  <a:ext uri="{FF2B5EF4-FFF2-40B4-BE49-F238E27FC236}">
                    <a16:creationId xmlns:a16="http://schemas.microsoft.com/office/drawing/2014/main" id="{8E720994-C0B2-4594-8077-F3C116D426F9}"/>
                  </a:ext>
                </a:extLst>
              </p:cNvPr>
              <p:cNvSpPr/>
              <p:nvPr/>
            </p:nvSpPr>
            <p:spPr>
              <a:xfrm>
                <a:off x="4454530" y="2148840"/>
                <a:ext cx="1000125" cy="768350"/>
              </a:xfrm>
              <a:custGeom>
                <a:avLst/>
                <a:gdLst/>
                <a:ahLst/>
                <a:cxnLst/>
                <a:rect l="l" t="t" r="r" b="b"/>
                <a:pathLst>
                  <a:path w="1000125" h="768350">
                    <a:moveTo>
                      <a:pt x="999744" y="637032"/>
                    </a:moveTo>
                    <a:lnTo>
                      <a:pt x="999744" y="131064"/>
                    </a:lnTo>
                    <a:lnTo>
                      <a:pt x="998220" y="117348"/>
                    </a:lnTo>
                    <a:lnTo>
                      <a:pt x="989076" y="79248"/>
                    </a:lnTo>
                    <a:lnTo>
                      <a:pt x="960120" y="38100"/>
                    </a:lnTo>
                    <a:lnTo>
                      <a:pt x="929640" y="15240"/>
                    </a:lnTo>
                    <a:lnTo>
                      <a:pt x="880872" y="0"/>
                    </a:lnTo>
                    <a:lnTo>
                      <a:pt x="117348" y="0"/>
                    </a:lnTo>
                    <a:lnTo>
                      <a:pt x="105156" y="3048"/>
                    </a:lnTo>
                    <a:lnTo>
                      <a:pt x="91440" y="6096"/>
                    </a:lnTo>
                    <a:lnTo>
                      <a:pt x="80772" y="10668"/>
                    </a:lnTo>
                    <a:lnTo>
                      <a:pt x="68580" y="15240"/>
                    </a:lnTo>
                    <a:lnTo>
                      <a:pt x="47244" y="30480"/>
                    </a:lnTo>
                    <a:lnTo>
                      <a:pt x="15240" y="68580"/>
                    </a:lnTo>
                    <a:lnTo>
                      <a:pt x="0" y="117348"/>
                    </a:lnTo>
                    <a:lnTo>
                      <a:pt x="0" y="637032"/>
                    </a:lnTo>
                    <a:lnTo>
                      <a:pt x="3048" y="664464"/>
                    </a:lnTo>
                    <a:lnTo>
                      <a:pt x="6096" y="676656"/>
                    </a:lnTo>
                    <a:lnTo>
                      <a:pt x="9144" y="684784"/>
                    </a:lnTo>
                    <a:lnTo>
                      <a:pt x="9144" y="131064"/>
                    </a:lnTo>
                    <a:lnTo>
                      <a:pt x="12192" y="106680"/>
                    </a:lnTo>
                    <a:lnTo>
                      <a:pt x="30480" y="62484"/>
                    </a:lnTo>
                    <a:lnTo>
                      <a:pt x="45720" y="45720"/>
                    </a:lnTo>
                    <a:lnTo>
                      <a:pt x="53340" y="36576"/>
                    </a:lnTo>
                    <a:lnTo>
                      <a:pt x="64008" y="30480"/>
                    </a:lnTo>
                    <a:lnTo>
                      <a:pt x="73152" y="24384"/>
                    </a:lnTo>
                    <a:lnTo>
                      <a:pt x="83820" y="18288"/>
                    </a:lnTo>
                    <a:lnTo>
                      <a:pt x="96012" y="15240"/>
                    </a:lnTo>
                    <a:lnTo>
                      <a:pt x="106680" y="12192"/>
                    </a:lnTo>
                    <a:lnTo>
                      <a:pt x="131064" y="9144"/>
                    </a:lnTo>
                    <a:lnTo>
                      <a:pt x="867156" y="9144"/>
                    </a:lnTo>
                    <a:lnTo>
                      <a:pt x="880872" y="10668"/>
                    </a:lnTo>
                    <a:lnTo>
                      <a:pt x="926592" y="24384"/>
                    </a:lnTo>
                    <a:lnTo>
                      <a:pt x="961644" y="53340"/>
                    </a:lnTo>
                    <a:lnTo>
                      <a:pt x="984504" y="94488"/>
                    </a:lnTo>
                    <a:lnTo>
                      <a:pt x="989076" y="118872"/>
                    </a:lnTo>
                    <a:lnTo>
                      <a:pt x="989076" y="687324"/>
                    </a:lnTo>
                    <a:lnTo>
                      <a:pt x="993648" y="675132"/>
                    </a:lnTo>
                    <a:lnTo>
                      <a:pt x="996696" y="662940"/>
                    </a:lnTo>
                    <a:lnTo>
                      <a:pt x="998220" y="650748"/>
                    </a:lnTo>
                    <a:lnTo>
                      <a:pt x="999744" y="637032"/>
                    </a:lnTo>
                    <a:close/>
                  </a:path>
                  <a:path w="1000125" h="768350">
                    <a:moveTo>
                      <a:pt x="989076" y="687324"/>
                    </a:moveTo>
                    <a:lnTo>
                      <a:pt x="989076" y="649224"/>
                    </a:lnTo>
                    <a:lnTo>
                      <a:pt x="987552" y="661416"/>
                    </a:lnTo>
                    <a:lnTo>
                      <a:pt x="984504" y="673608"/>
                    </a:lnTo>
                    <a:lnTo>
                      <a:pt x="954024" y="723900"/>
                    </a:lnTo>
                    <a:lnTo>
                      <a:pt x="914400" y="749808"/>
                    </a:lnTo>
                    <a:lnTo>
                      <a:pt x="867156" y="758952"/>
                    </a:lnTo>
                    <a:lnTo>
                      <a:pt x="131064" y="758952"/>
                    </a:lnTo>
                    <a:lnTo>
                      <a:pt x="83820" y="749808"/>
                    </a:lnTo>
                    <a:lnTo>
                      <a:pt x="45720" y="722376"/>
                    </a:lnTo>
                    <a:lnTo>
                      <a:pt x="36576" y="714756"/>
                    </a:lnTo>
                    <a:lnTo>
                      <a:pt x="15240" y="673608"/>
                    </a:lnTo>
                    <a:lnTo>
                      <a:pt x="9144" y="637032"/>
                    </a:lnTo>
                    <a:lnTo>
                      <a:pt x="9144" y="684784"/>
                    </a:lnTo>
                    <a:lnTo>
                      <a:pt x="30480" y="720852"/>
                    </a:lnTo>
                    <a:lnTo>
                      <a:pt x="57912" y="745236"/>
                    </a:lnTo>
                    <a:lnTo>
                      <a:pt x="68580" y="752856"/>
                    </a:lnTo>
                    <a:lnTo>
                      <a:pt x="92964" y="762000"/>
                    </a:lnTo>
                    <a:lnTo>
                      <a:pt x="105156" y="765048"/>
                    </a:lnTo>
                    <a:lnTo>
                      <a:pt x="118872" y="768096"/>
                    </a:lnTo>
                    <a:lnTo>
                      <a:pt x="880872" y="768096"/>
                    </a:lnTo>
                    <a:lnTo>
                      <a:pt x="931164" y="752856"/>
                    </a:lnTo>
                    <a:lnTo>
                      <a:pt x="969264" y="720852"/>
                    </a:lnTo>
                    <a:lnTo>
                      <a:pt x="982980" y="699516"/>
                    </a:lnTo>
                    <a:lnTo>
                      <a:pt x="989076" y="687324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  <p:txBody>
              <a:bodyPr wrap="square" lIns="0" tIns="0" rIns="0" bIns="0" rtlCol="0"/>
              <a:lstStyle/>
              <a:p>
                <a:endParaRPr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53" name="object 2">
              <a:extLst>
                <a:ext uri="{FF2B5EF4-FFF2-40B4-BE49-F238E27FC236}">
                  <a16:creationId xmlns:a16="http://schemas.microsoft.com/office/drawing/2014/main" id="{97E5FE6B-91C9-4EC8-BC86-AB29DCA47EB0}"/>
                </a:ext>
              </a:extLst>
            </p:cNvPr>
            <p:cNvGrpSpPr/>
            <p:nvPr/>
          </p:nvGrpSpPr>
          <p:grpSpPr>
            <a:xfrm>
              <a:off x="3437320" y="5266649"/>
              <a:ext cx="638201" cy="488815"/>
              <a:chOff x="5253106" y="1296924"/>
              <a:chExt cx="696595" cy="760730"/>
            </a:xfrm>
          </p:grpSpPr>
          <p:sp>
            <p:nvSpPr>
              <p:cNvPr id="178" name="object 3">
                <a:extLst>
                  <a:ext uri="{FF2B5EF4-FFF2-40B4-BE49-F238E27FC236}">
                    <a16:creationId xmlns:a16="http://schemas.microsoft.com/office/drawing/2014/main" id="{5416A32C-05AA-459C-9FB6-F7D071176EC7}"/>
                  </a:ext>
                </a:extLst>
              </p:cNvPr>
              <p:cNvSpPr/>
              <p:nvPr/>
            </p:nvSpPr>
            <p:spPr>
              <a:xfrm>
                <a:off x="5257677" y="1301495"/>
                <a:ext cx="685800" cy="751840"/>
              </a:xfrm>
              <a:custGeom>
                <a:avLst/>
                <a:gdLst/>
                <a:ahLst/>
                <a:cxnLst/>
                <a:rect l="l" t="t" r="r" b="b"/>
                <a:pathLst>
                  <a:path w="685800" h="751839">
                    <a:moveTo>
                      <a:pt x="685799" y="635507"/>
                    </a:moveTo>
                    <a:lnTo>
                      <a:pt x="685799" y="114299"/>
                    </a:lnTo>
                    <a:lnTo>
                      <a:pt x="676941" y="69437"/>
                    </a:lnTo>
                    <a:lnTo>
                      <a:pt x="652652" y="33146"/>
                    </a:lnTo>
                    <a:lnTo>
                      <a:pt x="616362" y="8858"/>
                    </a:lnTo>
                    <a:lnTo>
                      <a:pt x="571499" y="0"/>
                    </a:lnTo>
                    <a:lnTo>
                      <a:pt x="114299" y="0"/>
                    </a:lnTo>
                    <a:lnTo>
                      <a:pt x="70080" y="8858"/>
                    </a:lnTo>
                    <a:lnTo>
                      <a:pt x="33718" y="33146"/>
                    </a:lnTo>
                    <a:lnTo>
                      <a:pt x="9072" y="69437"/>
                    </a:lnTo>
                    <a:lnTo>
                      <a:pt x="0" y="114299"/>
                    </a:lnTo>
                    <a:lnTo>
                      <a:pt x="0" y="635507"/>
                    </a:lnTo>
                    <a:lnTo>
                      <a:pt x="9072" y="680608"/>
                    </a:lnTo>
                    <a:lnTo>
                      <a:pt x="33718" y="717422"/>
                    </a:lnTo>
                    <a:lnTo>
                      <a:pt x="70080" y="742235"/>
                    </a:lnTo>
                    <a:lnTo>
                      <a:pt x="114299" y="751331"/>
                    </a:lnTo>
                    <a:lnTo>
                      <a:pt x="571499" y="751331"/>
                    </a:lnTo>
                    <a:lnTo>
                      <a:pt x="616362" y="742235"/>
                    </a:lnTo>
                    <a:lnTo>
                      <a:pt x="652652" y="717422"/>
                    </a:lnTo>
                    <a:lnTo>
                      <a:pt x="676941" y="680608"/>
                    </a:lnTo>
                    <a:lnTo>
                      <a:pt x="685799" y="635507"/>
                    </a:lnTo>
                    <a:close/>
                  </a:path>
                </a:pathLst>
              </a:custGeom>
              <a:solidFill>
                <a:srgbClr val="FFFF98"/>
              </a:solidFill>
            </p:spPr>
            <p:txBody>
              <a:bodyPr wrap="square" lIns="0" tIns="0" rIns="0" bIns="0" rtlCol="0"/>
              <a:lstStyle/>
              <a:p>
                <a:endParaRPr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9" name="object 4">
                <a:extLst>
                  <a:ext uri="{FF2B5EF4-FFF2-40B4-BE49-F238E27FC236}">
                    <a16:creationId xmlns:a16="http://schemas.microsoft.com/office/drawing/2014/main" id="{A365A6BF-829B-4BED-B064-E65EEBE5E8CA}"/>
                  </a:ext>
                </a:extLst>
              </p:cNvPr>
              <p:cNvSpPr/>
              <p:nvPr/>
            </p:nvSpPr>
            <p:spPr>
              <a:xfrm>
                <a:off x="5253106" y="1296924"/>
                <a:ext cx="696595" cy="760730"/>
              </a:xfrm>
              <a:custGeom>
                <a:avLst/>
                <a:gdLst/>
                <a:ahLst/>
                <a:cxnLst/>
                <a:rect l="l" t="t" r="r" b="b"/>
                <a:pathLst>
                  <a:path w="696595" h="760730">
                    <a:moveTo>
                      <a:pt x="696468" y="641604"/>
                    </a:moveTo>
                    <a:lnTo>
                      <a:pt x="696468" y="118872"/>
                    </a:lnTo>
                    <a:lnTo>
                      <a:pt x="693420" y="94488"/>
                    </a:lnTo>
                    <a:lnTo>
                      <a:pt x="669036" y="42672"/>
                    </a:lnTo>
                    <a:lnTo>
                      <a:pt x="633984" y="13716"/>
                    </a:lnTo>
                    <a:lnTo>
                      <a:pt x="588264" y="0"/>
                    </a:lnTo>
                    <a:lnTo>
                      <a:pt x="106680" y="0"/>
                    </a:lnTo>
                    <a:lnTo>
                      <a:pt x="62484" y="13716"/>
                    </a:lnTo>
                    <a:lnTo>
                      <a:pt x="27432" y="42672"/>
                    </a:lnTo>
                    <a:lnTo>
                      <a:pt x="4572" y="83820"/>
                    </a:lnTo>
                    <a:lnTo>
                      <a:pt x="3048" y="94488"/>
                    </a:lnTo>
                    <a:lnTo>
                      <a:pt x="0" y="106680"/>
                    </a:lnTo>
                    <a:lnTo>
                      <a:pt x="0" y="653796"/>
                    </a:lnTo>
                    <a:lnTo>
                      <a:pt x="3048" y="664464"/>
                    </a:lnTo>
                    <a:lnTo>
                      <a:pt x="6096" y="676656"/>
                    </a:lnTo>
                    <a:lnTo>
                      <a:pt x="9144" y="687324"/>
                    </a:lnTo>
                    <a:lnTo>
                      <a:pt x="9144" y="118872"/>
                    </a:lnTo>
                    <a:lnTo>
                      <a:pt x="10668" y="106680"/>
                    </a:lnTo>
                    <a:lnTo>
                      <a:pt x="22860" y="65532"/>
                    </a:lnTo>
                    <a:lnTo>
                      <a:pt x="50292" y="33528"/>
                    </a:lnTo>
                    <a:lnTo>
                      <a:pt x="97536" y="10668"/>
                    </a:lnTo>
                    <a:lnTo>
                      <a:pt x="108204" y="9144"/>
                    </a:lnTo>
                    <a:lnTo>
                      <a:pt x="588264" y="9144"/>
                    </a:lnTo>
                    <a:lnTo>
                      <a:pt x="638556" y="27432"/>
                    </a:lnTo>
                    <a:lnTo>
                      <a:pt x="673608" y="67056"/>
                    </a:lnTo>
                    <a:lnTo>
                      <a:pt x="681228" y="86868"/>
                    </a:lnTo>
                    <a:lnTo>
                      <a:pt x="684276" y="96012"/>
                    </a:lnTo>
                    <a:lnTo>
                      <a:pt x="685800" y="108204"/>
                    </a:lnTo>
                    <a:lnTo>
                      <a:pt x="685800" y="689991"/>
                    </a:lnTo>
                    <a:lnTo>
                      <a:pt x="687324" y="687324"/>
                    </a:lnTo>
                    <a:lnTo>
                      <a:pt x="690372" y="676656"/>
                    </a:lnTo>
                    <a:lnTo>
                      <a:pt x="693420" y="664464"/>
                    </a:lnTo>
                    <a:lnTo>
                      <a:pt x="694944" y="652272"/>
                    </a:lnTo>
                    <a:lnTo>
                      <a:pt x="696468" y="641604"/>
                    </a:lnTo>
                    <a:close/>
                  </a:path>
                  <a:path w="696595" h="760730">
                    <a:moveTo>
                      <a:pt x="685800" y="689991"/>
                    </a:moveTo>
                    <a:lnTo>
                      <a:pt x="685800" y="652272"/>
                    </a:lnTo>
                    <a:lnTo>
                      <a:pt x="684276" y="662940"/>
                    </a:lnTo>
                    <a:lnTo>
                      <a:pt x="678180" y="684276"/>
                    </a:lnTo>
                    <a:lnTo>
                      <a:pt x="646176" y="725424"/>
                    </a:lnTo>
                    <a:lnTo>
                      <a:pt x="609600" y="745236"/>
                    </a:lnTo>
                    <a:lnTo>
                      <a:pt x="588264" y="749808"/>
                    </a:lnTo>
                    <a:lnTo>
                      <a:pt x="108204" y="749808"/>
                    </a:lnTo>
                    <a:lnTo>
                      <a:pt x="67056" y="737616"/>
                    </a:lnTo>
                    <a:lnTo>
                      <a:pt x="35052" y="710184"/>
                    </a:lnTo>
                    <a:lnTo>
                      <a:pt x="27432" y="702564"/>
                    </a:lnTo>
                    <a:lnTo>
                      <a:pt x="22860" y="693420"/>
                    </a:lnTo>
                    <a:lnTo>
                      <a:pt x="18288" y="682752"/>
                    </a:lnTo>
                    <a:lnTo>
                      <a:pt x="13716" y="673608"/>
                    </a:lnTo>
                    <a:lnTo>
                      <a:pt x="10668" y="652272"/>
                    </a:lnTo>
                    <a:lnTo>
                      <a:pt x="9144" y="640080"/>
                    </a:lnTo>
                    <a:lnTo>
                      <a:pt x="9144" y="687324"/>
                    </a:lnTo>
                    <a:lnTo>
                      <a:pt x="15240" y="697992"/>
                    </a:lnTo>
                    <a:lnTo>
                      <a:pt x="19812" y="707136"/>
                    </a:lnTo>
                    <a:lnTo>
                      <a:pt x="35052" y="725424"/>
                    </a:lnTo>
                    <a:lnTo>
                      <a:pt x="73152" y="751332"/>
                    </a:lnTo>
                    <a:lnTo>
                      <a:pt x="118872" y="760476"/>
                    </a:lnTo>
                    <a:lnTo>
                      <a:pt x="577596" y="760476"/>
                    </a:lnTo>
                    <a:lnTo>
                      <a:pt x="633984" y="745236"/>
                    </a:lnTo>
                    <a:lnTo>
                      <a:pt x="669036" y="716280"/>
                    </a:lnTo>
                    <a:lnTo>
                      <a:pt x="681228" y="697992"/>
                    </a:lnTo>
                    <a:lnTo>
                      <a:pt x="685800" y="689991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  <p:txBody>
              <a:bodyPr wrap="square" lIns="0" tIns="0" rIns="0" bIns="0" rtlCol="0"/>
              <a:lstStyle/>
              <a:p>
                <a:endParaRPr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54" name="object 14">
              <a:extLst>
                <a:ext uri="{FF2B5EF4-FFF2-40B4-BE49-F238E27FC236}">
                  <a16:creationId xmlns:a16="http://schemas.microsoft.com/office/drawing/2014/main" id="{85E8A5A1-9F99-401B-B88A-39D0F1D21412}"/>
                </a:ext>
              </a:extLst>
            </p:cNvPr>
            <p:cNvGrpSpPr/>
            <p:nvPr/>
          </p:nvGrpSpPr>
          <p:grpSpPr>
            <a:xfrm>
              <a:off x="4527691" y="4811632"/>
              <a:ext cx="1011115" cy="416186"/>
              <a:chOff x="6193414" y="539495"/>
              <a:chExt cx="1103630" cy="647700"/>
            </a:xfrm>
          </p:grpSpPr>
          <p:sp>
            <p:nvSpPr>
              <p:cNvPr id="176" name="object 15">
                <a:extLst>
                  <a:ext uri="{FF2B5EF4-FFF2-40B4-BE49-F238E27FC236}">
                    <a16:creationId xmlns:a16="http://schemas.microsoft.com/office/drawing/2014/main" id="{32E88EBF-048B-42F8-8BD6-6B4BD230C23F}"/>
                  </a:ext>
                </a:extLst>
              </p:cNvPr>
              <p:cNvSpPr/>
              <p:nvPr/>
            </p:nvSpPr>
            <p:spPr>
              <a:xfrm>
                <a:off x="6197985" y="545591"/>
                <a:ext cx="1094740" cy="637540"/>
              </a:xfrm>
              <a:custGeom>
                <a:avLst/>
                <a:gdLst/>
                <a:ahLst/>
                <a:cxnLst/>
                <a:rect l="l" t="t" r="r" b="b"/>
                <a:pathLst>
                  <a:path w="1094740" h="637540">
                    <a:moveTo>
                      <a:pt x="1094231" y="531875"/>
                    </a:moveTo>
                    <a:lnTo>
                      <a:pt x="1094231" y="105155"/>
                    </a:lnTo>
                    <a:lnTo>
                      <a:pt x="1085707" y="64293"/>
                    </a:lnTo>
                    <a:lnTo>
                      <a:pt x="1062608" y="30860"/>
                    </a:lnTo>
                    <a:lnTo>
                      <a:pt x="1028652" y="8286"/>
                    </a:lnTo>
                    <a:lnTo>
                      <a:pt x="987551" y="0"/>
                    </a:lnTo>
                    <a:lnTo>
                      <a:pt x="106679" y="0"/>
                    </a:lnTo>
                    <a:lnTo>
                      <a:pt x="64936" y="8286"/>
                    </a:lnTo>
                    <a:lnTo>
                      <a:pt x="31051" y="30860"/>
                    </a:lnTo>
                    <a:lnTo>
                      <a:pt x="8310" y="64293"/>
                    </a:lnTo>
                    <a:lnTo>
                      <a:pt x="0" y="105155"/>
                    </a:lnTo>
                    <a:lnTo>
                      <a:pt x="0" y="531875"/>
                    </a:lnTo>
                    <a:lnTo>
                      <a:pt x="8310" y="572738"/>
                    </a:lnTo>
                    <a:lnTo>
                      <a:pt x="31051" y="606170"/>
                    </a:lnTo>
                    <a:lnTo>
                      <a:pt x="64936" y="628745"/>
                    </a:lnTo>
                    <a:lnTo>
                      <a:pt x="106679" y="637031"/>
                    </a:lnTo>
                    <a:lnTo>
                      <a:pt x="987551" y="637031"/>
                    </a:lnTo>
                    <a:lnTo>
                      <a:pt x="1028652" y="628745"/>
                    </a:lnTo>
                    <a:lnTo>
                      <a:pt x="1062608" y="606170"/>
                    </a:lnTo>
                    <a:lnTo>
                      <a:pt x="1085707" y="572738"/>
                    </a:lnTo>
                    <a:lnTo>
                      <a:pt x="1094231" y="531875"/>
                    </a:lnTo>
                    <a:close/>
                  </a:path>
                </a:pathLst>
              </a:custGeom>
              <a:solidFill>
                <a:srgbClr val="FFFF98"/>
              </a:solidFill>
            </p:spPr>
            <p:txBody>
              <a:bodyPr wrap="square" lIns="0" tIns="0" rIns="0" bIns="0" rtlCol="0"/>
              <a:lstStyle/>
              <a:p>
                <a:endParaRPr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7" name="object 16">
                <a:extLst>
                  <a:ext uri="{FF2B5EF4-FFF2-40B4-BE49-F238E27FC236}">
                    <a16:creationId xmlns:a16="http://schemas.microsoft.com/office/drawing/2014/main" id="{CFEB4754-17EB-4529-B1D3-0BD05C6564E2}"/>
                  </a:ext>
                </a:extLst>
              </p:cNvPr>
              <p:cNvSpPr/>
              <p:nvPr/>
            </p:nvSpPr>
            <p:spPr>
              <a:xfrm>
                <a:off x="6193414" y="539495"/>
                <a:ext cx="1103630" cy="647700"/>
              </a:xfrm>
              <a:custGeom>
                <a:avLst/>
                <a:gdLst/>
                <a:ahLst/>
                <a:cxnLst/>
                <a:rect l="l" t="t" r="r" b="b"/>
                <a:pathLst>
                  <a:path w="1103629" h="647700">
                    <a:moveTo>
                      <a:pt x="1103376" y="537972"/>
                    </a:moveTo>
                    <a:lnTo>
                      <a:pt x="1103376" y="111252"/>
                    </a:lnTo>
                    <a:lnTo>
                      <a:pt x="1100328" y="89916"/>
                    </a:lnTo>
                    <a:lnTo>
                      <a:pt x="1083564" y="48768"/>
                    </a:lnTo>
                    <a:lnTo>
                      <a:pt x="1043940" y="13716"/>
                    </a:lnTo>
                    <a:lnTo>
                      <a:pt x="992124" y="0"/>
                    </a:lnTo>
                    <a:lnTo>
                      <a:pt x="109728" y="0"/>
                    </a:lnTo>
                    <a:lnTo>
                      <a:pt x="67056" y="9144"/>
                    </a:lnTo>
                    <a:lnTo>
                      <a:pt x="24384" y="41148"/>
                    </a:lnTo>
                    <a:lnTo>
                      <a:pt x="1524" y="89916"/>
                    </a:lnTo>
                    <a:lnTo>
                      <a:pt x="0" y="100584"/>
                    </a:lnTo>
                    <a:lnTo>
                      <a:pt x="0" y="548640"/>
                    </a:lnTo>
                    <a:lnTo>
                      <a:pt x="1524" y="559308"/>
                    </a:lnTo>
                    <a:lnTo>
                      <a:pt x="7620" y="580644"/>
                    </a:lnTo>
                    <a:lnTo>
                      <a:pt x="9144" y="582930"/>
                    </a:lnTo>
                    <a:lnTo>
                      <a:pt x="9144" y="100584"/>
                    </a:lnTo>
                    <a:lnTo>
                      <a:pt x="10668" y="91440"/>
                    </a:lnTo>
                    <a:lnTo>
                      <a:pt x="13716" y="80772"/>
                    </a:lnTo>
                    <a:lnTo>
                      <a:pt x="16764" y="71628"/>
                    </a:lnTo>
                    <a:lnTo>
                      <a:pt x="21336" y="64008"/>
                    </a:lnTo>
                    <a:lnTo>
                      <a:pt x="25908" y="54864"/>
                    </a:lnTo>
                    <a:lnTo>
                      <a:pt x="53340" y="27432"/>
                    </a:lnTo>
                    <a:lnTo>
                      <a:pt x="89916" y="12192"/>
                    </a:lnTo>
                    <a:lnTo>
                      <a:pt x="1002792" y="10668"/>
                    </a:lnTo>
                    <a:lnTo>
                      <a:pt x="1011936" y="12192"/>
                    </a:lnTo>
                    <a:lnTo>
                      <a:pt x="1048512" y="27432"/>
                    </a:lnTo>
                    <a:lnTo>
                      <a:pt x="1075944" y="54864"/>
                    </a:lnTo>
                    <a:lnTo>
                      <a:pt x="1091184" y="91440"/>
                    </a:lnTo>
                    <a:lnTo>
                      <a:pt x="1092708" y="102108"/>
                    </a:lnTo>
                    <a:lnTo>
                      <a:pt x="1092708" y="583692"/>
                    </a:lnTo>
                    <a:lnTo>
                      <a:pt x="1094232" y="580644"/>
                    </a:lnTo>
                    <a:lnTo>
                      <a:pt x="1100328" y="559308"/>
                    </a:lnTo>
                    <a:lnTo>
                      <a:pt x="1103376" y="537972"/>
                    </a:lnTo>
                    <a:close/>
                  </a:path>
                  <a:path w="1103629" h="647700">
                    <a:moveTo>
                      <a:pt x="1092708" y="583692"/>
                    </a:moveTo>
                    <a:lnTo>
                      <a:pt x="1092708" y="548640"/>
                    </a:lnTo>
                    <a:lnTo>
                      <a:pt x="1091184" y="557784"/>
                    </a:lnTo>
                    <a:lnTo>
                      <a:pt x="1088136" y="568452"/>
                    </a:lnTo>
                    <a:lnTo>
                      <a:pt x="1085088" y="577596"/>
                    </a:lnTo>
                    <a:lnTo>
                      <a:pt x="1080516" y="585216"/>
                    </a:lnTo>
                    <a:lnTo>
                      <a:pt x="1075944" y="594360"/>
                    </a:lnTo>
                    <a:lnTo>
                      <a:pt x="1063752" y="609600"/>
                    </a:lnTo>
                    <a:lnTo>
                      <a:pt x="1048512" y="621792"/>
                    </a:lnTo>
                    <a:lnTo>
                      <a:pt x="1039368" y="626364"/>
                    </a:lnTo>
                    <a:lnTo>
                      <a:pt x="1031748" y="630936"/>
                    </a:lnTo>
                    <a:lnTo>
                      <a:pt x="1021080" y="633984"/>
                    </a:lnTo>
                    <a:lnTo>
                      <a:pt x="1011936" y="637032"/>
                    </a:lnTo>
                    <a:lnTo>
                      <a:pt x="1001268" y="638556"/>
                    </a:lnTo>
                    <a:lnTo>
                      <a:pt x="100584" y="638556"/>
                    </a:lnTo>
                    <a:lnTo>
                      <a:pt x="89916" y="637032"/>
                    </a:lnTo>
                    <a:lnTo>
                      <a:pt x="53340" y="621792"/>
                    </a:lnTo>
                    <a:lnTo>
                      <a:pt x="25908" y="594360"/>
                    </a:lnTo>
                    <a:lnTo>
                      <a:pt x="10668" y="557784"/>
                    </a:lnTo>
                    <a:lnTo>
                      <a:pt x="9144" y="547116"/>
                    </a:lnTo>
                    <a:lnTo>
                      <a:pt x="9144" y="582930"/>
                    </a:lnTo>
                    <a:lnTo>
                      <a:pt x="13716" y="589788"/>
                    </a:lnTo>
                    <a:lnTo>
                      <a:pt x="18288" y="598932"/>
                    </a:lnTo>
                    <a:lnTo>
                      <a:pt x="24384" y="608076"/>
                    </a:lnTo>
                    <a:lnTo>
                      <a:pt x="57912" y="635508"/>
                    </a:lnTo>
                    <a:lnTo>
                      <a:pt x="99060" y="647700"/>
                    </a:lnTo>
                    <a:lnTo>
                      <a:pt x="1002792" y="647700"/>
                    </a:lnTo>
                    <a:lnTo>
                      <a:pt x="1045464" y="635508"/>
                    </a:lnTo>
                    <a:lnTo>
                      <a:pt x="1077468" y="608076"/>
                    </a:lnTo>
                    <a:lnTo>
                      <a:pt x="1089660" y="589788"/>
                    </a:lnTo>
                    <a:lnTo>
                      <a:pt x="1092708" y="583692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  <p:txBody>
              <a:bodyPr wrap="square" lIns="0" tIns="0" rIns="0" bIns="0" rtlCol="0"/>
              <a:lstStyle/>
              <a:p>
                <a:endParaRPr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55" name="object 86">
              <a:extLst>
                <a:ext uri="{FF2B5EF4-FFF2-40B4-BE49-F238E27FC236}">
                  <a16:creationId xmlns:a16="http://schemas.microsoft.com/office/drawing/2014/main" id="{68A45A1F-D028-4B55-AF0C-5F38728E14F8}"/>
                </a:ext>
              </a:extLst>
            </p:cNvPr>
            <p:cNvGrpSpPr/>
            <p:nvPr/>
          </p:nvGrpSpPr>
          <p:grpSpPr>
            <a:xfrm>
              <a:off x="3430400" y="4772765"/>
              <a:ext cx="651000" cy="305611"/>
              <a:chOff x="4424050" y="1395984"/>
              <a:chExt cx="710565" cy="475615"/>
            </a:xfrm>
          </p:grpSpPr>
          <p:sp>
            <p:nvSpPr>
              <p:cNvPr id="174" name="object 87">
                <a:extLst>
                  <a:ext uri="{FF2B5EF4-FFF2-40B4-BE49-F238E27FC236}">
                    <a16:creationId xmlns:a16="http://schemas.microsoft.com/office/drawing/2014/main" id="{D3D35BCD-711E-4037-83E5-A5C90838DF1D}"/>
                  </a:ext>
                </a:extLst>
              </p:cNvPr>
              <p:cNvSpPr/>
              <p:nvPr/>
            </p:nvSpPr>
            <p:spPr>
              <a:xfrm>
                <a:off x="4430145" y="1400555"/>
                <a:ext cx="699770" cy="466725"/>
              </a:xfrm>
              <a:custGeom>
                <a:avLst/>
                <a:gdLst/>
                <a:ahLst/>
                <a:cxnLst/>
                <a:rect l="l" t="t" r="r" b="b"/>
                <a:pathLst>
                  <a:path w="699770" h="466725">
                    <a:moveTo>
                      <a:pt x="699515" y="388619"/>
                    </a:moveTo>
                    <a:lnTo>
                      <a:pt x="699515" y="77723"/>
                    </a:lnTo>
                    <a:lnTo>
                      <a:pt x="693372" y="47577"/>
                    </a:lnTo>
                    <a:lnTo>
                      <a:pt x="676655" y="22859"/>
                    </a:lnTo>
                    <a:lnTo>
                      <a:pt x="651938" y="6143"/>
                    </a:lnTo>
                    <a:lnTo>
                      <a:pt x="621791" y="0"/>
                    </a:lnTo>
                    <a:lnTo>
                      <a:pt x="76199" y="0"/>
                    </a:lnTo>
                    <a:lnTo>
                      <a:pt x="46291" y="6143"/>
                    </a:lnTo>
                    <a:lnTo>
                      <a:pt x="22097" y="22859"/>
                    </a:lnTo>
                    <a:lnTo>
                      <a:pt x="5905" y="47577"/>
                    </a:lnTo>
                    <a:lnTo>
                      <a:pt x="0" y="77723"/>
                    </a:lnTo>
                    <a:lnTo>
                      <a:pt x="0" y="388619"/>
                    </a:lnTo>
                    <a:lnTo>
                      <a:pt x="5905" y="418766"/>
                    </a:lnTo>
                    <a:lnTo>
                      <a:pt x="22097" y="443483"/>
                    </a:lnTo>
                    <a:lnTo>
                      <a:pt x="46291" y="460200"/>
                    </a:lnTo>
                    <a:lnTo>
                      <a:pt x="76199" y="466343"/>
                    </a:lnTo>
                    <a:lnTo>
                      <a:pt x="621791" y="466343"/>
                    </a:lnTo>
                    <a:lnTo>
                      <a:pt x="651938" y="460200"/>
                    </a:lnTo>
                    <a:lnTo>
                      <a:pt x="676655" y="443483"/>
                    </a:lnTo>
                    <a:lnTo>
                      <a:pt x="693372" y="418766"/>
                    </a:lnTo>
                    <a:lnTo>
                      <a:pt x="699515" y="388619"/>
                    </a:lnTo>
                    <a:close/>
                  </a:path>
                </a:pathLst>
              </a:custGeom>
              <a:solidFill>
                <a:srgbClr val="FFFF98"/>
              </a:solidFill>
            </p:spPr>
            <p:txBody>
              <a:bodyPr wrap="square" lIns="0" tIns="0" rIns="0" bIns="0" rtlCol="0"/>
              <a:lstStyle/>
              <a:p>
                <a:endParaRPr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5" name="object 88">
                <a:extLst>
                  <a:ext uri="{FF2B5EF4-FFF2-40B4-BE49-F238E27FC236}">
                    <a16:creationId xmlns:a16="http://schemas.microsoft.com/office/drawing/2014/main" id="{D115FCA4-CDBF-4693-9D9C-6974AC824488}"/>
                  </a:ext>
                </a:extLst>
              </p:cNvPr>
              <p:cNvSpPr/>
              <p:nvPr/>
            </p:nvSpPr>
            <p:spPr>
              <a:xfrm>
                <a:off x="4424050" y="1395984"/>
                <a:ext cx="710565" cy="475615"/>
              </a:xfrm>
              <a:custGeom>
                <a:avLst/>
                <a:gdLst/>
                <a:ahLst/>
                <a:cxnLst/>
                <a:rect l="l" t="t" r="r" b="b"/>
                <a:pathLst>
                  <a:path w="710564" h="475614">
                    <a:moveTo>
                      <a:pt x="710184" y="400812"/>
                    </a:moveTo>
                    <a:lnTo>
                      <a:pt x="710184" y="74676"/>
                    </a:lnTo>
                    <a:lnTo>
                      <a:pt x="708660" y="65532"/>
                    </a:lnTo>
                    <a:lnTo>
                      <a:pt x="705612" y="57912"/>
                    </a:lnTo>
                    <a:lnTo>
                      <a:pt x="704088" y="50292"/>
                    </a:lnTo>
                    <a:lnTo>
                      <a:pt x="699516" y="42672"/>
                    </a:lnTo>
                    <a:lnTo>
                      <a:pt x="696468" y="36576"/>
                    </a:lnTo>
                    <a:lnTo>
                      <a:pt x="690372" y="30480"/>
                    </a:lnTo>
                    <a:lnTo>
                      <a:pt x="685800" y="24384"/>
                    </a:lnTo>
                    <a:lnTo>
                      <a:pt x="679704" y="19812"/>
                    </a:lnTo>
                    <a:lnTo>
                      <a:pt x="673608" y="13716"/>
                    </a:lnTo>
                    <a:lnTo>
                      <a:pt x="665988" y="10668"/>
                    </a:lnTo>
                    <a:lnTo>
                      <a:pt x="659892" y="6096"/>
                    </a:lnTo>
                    <a:lnTo>
                      <a:pt x="652272" y="4572"/>
                    </a:lnTo>
                    <a:lnTo>
                      <a:pt x="644652" y="1524"/>
                    </a:lnTo>
                    <a:lnTo>
                      <a:pt x="635508" y="1524"/>
                    </a:lnTo>
                    <a:lnTo>
                      <a:pt x="627888" y="0"/>
                    </a:lnTo>
                    <a:lnTo>
                      <a:pt x="82296" y="0"/>
                    </a:lnTo>
                    <a:lnTo>
                      <a:pt x="74676" y="1524"/>
                    </a:lnTo>
                    <a:lnTo>
                      <a:pt x="65532" y="1524"/>
                    </a:lnTo>
                    <a:lnTo>
                      <a:pt x="24384" y="24384"/>
                    </a:lnTo>
                    <a:lnTo>
                      <a:pt x="4572" y="57912"/>
                    </a:lnTo>
                    <a:lnTo>
                      <a:pt x="3048" y="67056"/>
                    </a:lnTo>
                    <a:lnTo>
                      <a:pt x="0" y="82296"/>
                    </a:lnTo>
                    <a:lnTo>
                      <a:pt x="0" y="393192"/>
                    </a:lnTo>
                    <a:lnTo>
                      <a:pt x="1524" y="402336"/>
                    </a:lnTo>
                    <a:lnTo>
                      <a:pt x="4572" y="417576"/>
                    </a:lnTo>
                    <a:lnTo>
                      <a:pt x="10668" y="432816"/>
                    </a:lnTo>
                    <a:lnTo>
                      <a:pt x="10668" y="74676"/>
                    </a:lnTo>
                    <a:lnTo>
                      <a:pt x="12192" y="68580"/>
                    </a:lnTo>
                    <a:lnTo>
                      <a:pt x="27432" y="36576"/>
                    </a:lnTo>
                    <a:lnTo>
                      <a:pt x="32004" y="30480"/>
                    </a:lnTo>
                    <a:lnTo>
                      <a:pt x="36576" y="25908"/>
                    </a:lnTo>
                    <a:lnTo>
                      <a:pt x="42672" y="22860"/>
                    </a:lnTo>
                    <a:lnTo>
                      <a:pt x="48768" y="18288"/>
                    </a:lnTo>
                    <a:lnTo>
                      <a:pt x="54864" y="15240"/>
                    </a:lnTo>
                    <a:lnTo>
                      <a:pt x="60960" y="13716"/>
                    </a:lnTo>
                    <a:lnTo>
                      <a:pt x="76200" y="10668"/>
                    </a:lnTo>
                    <a:lnTo>
                      <a:pt x="635508" y="10668"/>
                    </a:lnTo>
                    <a:lnTo>
                      <a:pt x="643128" y="12192"/>
                    </a:lnTo>
                    <a:lnTo>
                      <a:pt x="649224" y="13716"/>
                    </a:lnTo>
                    <a:lnTo>
                      <a:pt x="656844" y="15240"/>
                    </a:lnTo>
                    <a:lnTo>
                      <a:pt x="662940" y="18288"/>
                    </a:lnTo>
                    <a:lnTo>
                      <a:pt x="669036" y="22860"/>
                    </a:lnTo>
                    <a:lnTo>
                      <a:pt x="673608" y="27432"/>
                    </a:lnTo>
                    <a:lnTo>
                      <a:pt x="679704" y="32004"/>
                    </a:lnTo>
                    <a:lnTo>
                      <a:pt x="684276" y="36576"/>
                    </a:lnTo>
                    <a:lnTo>
                      <a:pt x="688848" y="42672"/>
                    </a:lnTo>
                    <a:lnTo>
                      <a:pt x="697992" y="60960"/>
                    </a:lnTo>
                    <a:lnTo>
                      <a:pt x="699516" y="68580"/>
                    </a:lnTo>
                    <a:lnTo>
                      <a:pt x="699516" y="76200"/>
                    </a:lnTo>
                    <a:lnTo>
                      <a:pt x="701040" y="83820"/>
                    </a:lnTo>
                    <a:lnTo>
                      <a:pt x="701040" y="430276"/>
                    </a:lnTo>
                    <a:lnTo>
                      <a:pt x="704088" y="425196"/>
                    </a:lnTo>
                    <a:lnTo>
                      <a:pt x="707136" y="417576"/>
                    </a:lnTo>
                    <a:lnTo>
                      <a:pt x="708660" y="409956"/>
                    </a:lnTo>
                    <a:lnTo>
                      <a:pt x="710184" y="400812"/>
                    </a:lnTo>
                    <a:close/>
                  </a:path>
                  <a:path w="710564" h="475614">
                    <a:moveTo>
                      <a:pt x="701040" y="430276"/>
                    </a:moveTo>
                    <a:lnTo>
                      <a:pt x="701040" y="393192"/>
                    </a:lnTo>
                    <a:lnTo>
                      <a:pt x="699516" y="400812"/>
                    </a:lnTo>
                    <a:lnTo>
                      <a:pt x="699516" y="408432"/>
                    </a:lnTo>
                    <a:lnTo>
                      <a:pt x="696468" y="414528"/>
                    </a:lnTo>
                    <a:lnTo>
                      <a:pt x="694944" y="422148"/>
                    </a:lnTo>
                    <a:lnTo>
                      <a:pt x="691896" y="428244"/>
                    </a:lnTo>
                    <a:lnTo>
                      <a:pt x="687324" y="434340"/>
                    </a:lnTo>
                    <a:lnTo>
                      <a:pt x="684276" y="438912"/>
                    </a:lnTo>
                    <a:lnTo>
                      <a:pt x="679704" y="445008"/>
                    </a:lnTo>
                    <a:lnTo>
                      <a:pt x="667512" y="454152"/>
                    </a:lnTo>
                    <a:lnTo>
                      <a:pt x="649224" y="463296"/>
                    </a:lnTo>
                    <a:lnTo>
                      <a:pt x="641604" y="464820"/>
                    </a:lnTo>
                    <a:lnTo>
                      <a:pt x="635508" y="466344"/>
                    </a:lnTo>
                    <a:lnTo>
                      <a:pt x="82296" y="466344"/>
                    </a:lnTo>
                    <a:lnTo>
                      <a:pt x="74676" y="464820"/>
                    </a:lnTo>
                    <a:lnTo>
                      <a:pt x="68580" y="464820"/>
                    </a:lnTo>
                    <a:lnTo>
                      <a:pt x="60960" y="463296"/>
                    </a:lnTo>
                    <a:lnTo>
                      <a:pt x="48768" y="457200"/>
                    </a:lnTo>
                    <a:lnTo>
                      <a:pt x="42672" y="452628"/>
                    </a:lnTo>
                    <a:lnTo>
                      <a:pt x="36576" y="449580"/>
                    </a:lnTo>
                    <a:lnTo>
                      <a:pt x="25908" y="438912"/>
                    </a:lnTo>
                    <a:lnTo>
                      <a:pt x="22860" y="434340"/>
                    </a:lnTo>
                    <a:lnTo>
                      <a:pt x="18288" y="428244"/>
                    </a:lnTo>
                    <a:lnTo>
                      <a:pt x="15240" y="420624"/>
                    </a:lnTo>
                    <a:lnTo>
                      <a:pt x="13716" y="414528"/>
                    </a:lnTo>
                    <a:lnTo>
                      <a:pt x="12192" y="406908"/>
                    </a:lnTo>
                    <a:lnTo>
                      <a:pt x="10668" y="400812"/>
                    </a:lnTo>
                    <a:lnTo>
                      <a:pt x="10668" y="432816"/>
                    </a:lnTo>
                    <a:lnTo>
                      <a:pt x="24384" y="451104"/>
                    </a:lnTo>
                    <a:lnTo>
                      <a:pt x="59436" y="472440"/>
                    </a:lnTo>
                    <a:lnTo>
                      <a:pt x="74676" y="475488"/>
                    </a:lnTo>
                    <a:lnTo>
                      <a:pt x="637032" y="475488"/>
                    </a:lnTo>
                    <a:lnTo>
                      <a:pt x="644652" y="473964"/>
                    </a:lnTo>
                    <a:lnTo>
                      <a:pt x="652272" y="470916"/>
                    </a:lnTo>
                    <a:lnTo>
                      <a:pt x="659892" y="469392"/>
                    </a:lnTo>
                    <a:lnTo>
                      <a:pt x="667512" y="464820"/>
                    </a:lnTo>
                    <a:lnTo>
                      <a:pt x="673608" y="461772"/>
                    </a:lnTo>
                    <a:lnTo>
                      <a:pt x="679704" y="457200"/>
                    </a:lnTo>
                    <a:lnTo>
                      <a:pt x="691896" y="445008"/>
                    </a:lnTo>
                    <a:lnTo>
                      <a:pt x="696468" y="438912"/>
                    </a:lnTo>
                    <a:lnTo>
                      <a:pt x="699516" y="432816"/>
                    </a:lnTo>
                    <a:lnTo>
                      <a:pt x="701040" y="430276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  <p:txBody>
              <a:bodyPr wrap="square" lIns="0" tIns="0" rIns="0" bIns="0" rtlCol="0"/>
              <a:lstStyle/>
              <a:p>
                <a:endParaRPr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56" name="object 89">
              <a:extLst>
                <a:ext uri="{FF2B5EF4-FFF2-40B4-BE49-F238E27FC236}">
                  <a16:creationId xmlns:a16="http://schemas.microsoft.com/office/drawing/2014/main" id="{549E00D9-79CB-4155-9A57-FA03C471BD65}"/>
                </a:ext>
              </a:extLst>
            </p:cNvPr>
            <p:cNvGrpSpPr/>
            <p:nvPr/>
          </p:nvGrpSpPr>
          <p:grpSpPr>
            <a:xfrm>
              <a:off x="3817580" y="5837304"/>
              <a:ext cx="916286" cy="493711"/>
              <a:chOff x="4454530" y="2148840"/>
              <a:chExt cx="1000125" cy="768350"/>
            </a:xfrm>
          </p:grpSpPr>
          <p:sp>
            <p:nvSpPr>
              <p:cNvPr id="172" name="object 90">
                <a:extLst>
                  <a:ext uri="{FF2B5EF4-FFF2-40B4-BE49-F238E27FC236}">
                    <a16:creationId xmlns:a16="http://schemas.microsoft.com/office/drawing/2014/main" id="{B6FBAB2D-E7CF-4427-9259-925CE76262BE}"/>
                  </a:ext>
                </a:extLst>
              </p:cNvPr>
              <p:cNvSpPr/>
              <p:nvPr/>
            </p:nvSpPr>
            <p:spPr>
              <a:xfrm>
                <a:off x="4459101" y="2153412"/>
                <a:ext cx="989330" cy="759460"/>
              </a:xfrm>
              <a:custGeom>
                <a:avLst/>
                <a:gdLst/>
                <a:ahLst/>
                <a:cxnLst/>
                <a:rect l="l" t="t" r="r" b="b"/>
                <a:pathLst>
                  <a:path w="989329" h="759460">
                    <a:moveTo>
                      <a:pt x="989075" y="632459"/>
                    </a:moveTo>
                    <a:lnTo>
                      <a:pt x="989075" y="126491"/>
                    </a:lnTo>
                    <a:lnTo>
                      <a:pt x="979169" y="77152"/>
                    </a:lnTo>
                    <a:lnTo>
                      <a:pt x="952118" y="36956"/>
                    </a:lnTo>
                    <a:lnTo>
                      <a:pt x="911923" y="9905"/>
                    </a:lnTo>
                    <a:lnTo>
                      <a:pt x="862583" y="0"/>
                    </a:lnTo>
                    <a:lnTo>
                      <a:pt x="126491" y="0"/>
                    </a:lnTo>
                    <a:lnTo>
                      <a:pt x="77152" y="9905"/>
                    </a:lnTo>
                    <a:lnTo>
                      <a:pt x="36956" y="36956"/>
                    </a:lnTo>
                    <a:lnTo>
                      <a:pt x="9905" y="77152"/>
                    </a:lnTo>
                    <a:lnTo>
                      <a:pt x="0" y="126491"/>
                    </a:lnTo>
                    <a:lnTo>
                      <a:pt x="0" y="632459"/>
                    </a:lnTo>
                    <a:lnTo>
                      <a:pt x="9905" y="681799"/>
                    </a:lnTo>
                    <a:lnTo>
                      <a:pt x="36956" y="721994"/>
                    </a:lnTo>
                    <a:lnTo>
                      <a:pt x="77152" y="749045"/>
                    </a:lnTo>
                    <a:lnTo>
                      <a:pt x="126491" y="758951"/>
                    </a:lnTo>
                    <a:lnTo>
                      <a:pt x="862583" y="758951"/>
                    </a:lnTo>
                    <a:lnTo>
                      <a:pt x="911923" y="749045"/>
                    </a:lnTo>
                    <a:lnTo>
                      <a:pt x="952118" y="721994"/>
                    </a:lnTo>
                    <a:lnTo>
                      <a:pt x="979169" y="681799"/>
                    </a:lnTo>
                    <a:lnTo>
                      <a:pt x="989075" y="632459"/>
                    </a:lnTo>
                    <a:close/>
                  </a:path>
                </a:pathLst>
              </a:custGeom>
              <a:solidFill>
                <a:srgbClr val="FFFF98"/>
              </a:solidFill>
            </p:spPr>
            <p:txBody>
              <a:bodyPr wrap="square" lIns="0" tIns="0" rIns="0" bIns="0" rtlCol="0"/>
              <a:lstStyle/>
              <a:p>
                <a:endParaRPr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3" name="object 91">
                <a:extLst>
                  <a:ext uri="{FF2B5EF4-FFF2-40B4-BE49-F238E27FC236}">
                    <a16:creationId xmlns:a16="http://schemas.microsoft.com/office/drawing/2014/main" id="{72138073-BB04-4069-BD90-7A5C9F07EE92}"/>
                  </a:ext>
                </a:extLst>
              </p:cNvPr>
              <p:cNvSpPr/>
              <p:nvPr/>
            </p:nvSpPr>
            <p:spPr>
              <a:xfrm>
                <a:off x="4454530" y="2148840"/>
                <a:ext cx="1000125" cy="768350"/>
              </a:xfrm>
              <a:custGeom>
                <a:avLst/>
                <a:gdLst/>
                <a:ahLst/>
                <a:cxnLst/>
                <a:rect l="l" t="t" r="r" b="b"/>
                <a:pathLst>
                  <a:path w="1000125" h="768350">
                    <a:moveTo>
                      <a:pt x="999744" y="637032"/>
                    </a:moveTo>
                    <a:lnTo>
                      <a:pt x="999744" y="131064"/>
                    </a:lnTo>
                    <a:lnTo>
                      <a:pt x="998220" y="117348"/>
                    </a:lnTo>
                    <a:lnTo>
                      <a:pt x="989076" y="79248"/>
                    </a:lnTo>
                    <a:lnTo>
                      <a:pt x="960120" y="38100"/>
                    </a:lnTo>
                    <a:lnTo>
                      <a:pt x="929640" y="15240"/>
                    </a:lnTo>
                    <a:lnTo>
                      <a:pt x="880872" y="0"/>
                    </a:lnTo>
                    <a:lnTo>
                      <a:pt x="117348" y="0"/>
                    </a:lnTo>
                    <a:lnTo>
                      <a:pt x="105156" y="3048"/>
                    </a:lnTo>
                    <a:lnTo>
                      <a:pt x="91440" y="6096"/>
                    </a:lnTo>
                    <a:lnTo>
                      <a:pt x="80772" y="10668"/>
                    </a:lnTo>
                    <a:lnTo>
                      <a:pt x="68580" y="15240"/>
                    </a:lnTo>
                    <a:lnTo>
                      <a:pt x="47244" y="30480"/>
                    </a:lnTo>
                    <a:lnTo>
                      <a:pt x="15240" y="68580"/>
                    </a:lnTo>
                    <a:lnTo>
                      <a:pt x="0" y="117348"/>
                    </a:lnTo>
                    <a:lnTo>
                      <a:pt x="0" y="637032"/>
                    </a:lnTo>
                    <a:lnTo>
                      <a:pt x="3048" y="664464"/>
                    </a:lnTo>
                    <a:lnTo>
                      <a:pt x="6096" y="676656"/>
                    </a:lnTo>
                    <a:lnTo>
                      <a:pt x="9144" y="684784"/>
                    </a:lnTo>
                    <a:lnTo>
                      <a:pt x="9144" y="131064"/>
                    </a:lnTo>
                    <a:lnTo>
                      <a:pt x="12192" y="106680"/>
                    </a:lnTo>
                    <a:lnTo>
                      <a:pt x="30480" y="62484"/>
                    </a:lnTo>
                    <a:lnTo>
                      <a:pt x="45720" y="45720"/>
                    </a:lnTo>
                    <a:lnTo>
                      <a:pt x="53340" y="36576"/>
                    </a:lnTo>
                    <a:lnTo>
                      <a:pt x="64008" y="30480"/>
                    </a:lnTo>
                    <a:lnTo>
                      <a:pt x="73152" y="24384"/>
                    </a:lnTo>
                    <a:lnTo>
                      <a:pt x="83820" y="18288"/>
                    </a:lnTo>
                    <a:lnTo>
                      <a:pt x="96012" y="15240"/>
                    </a:lnTo>
                    <a:lnTo>
                      <a:pt x="106680" y="12192"/>
                    </a:lnTo>
                    <a:lnTo>
                      <a:pt x="131064" y="9144"/>
                    </a:lnTo>
                    <a:lnTo>
                      <a:pt x="867156" y="9144"/>
                    </a:lnTo>
                    <a:lnTo>
                      <a:pt x="880872" y="10668"/>
                    </a:lnTo>
                    <a:lnTo>
                      <a:pt x="926592" y="24384"/>
                    </a:lnTo>
                    <a:lnTo>
                      <a:pt x="961644" y="53340"/>
                    </a:lnTo>
                    <a:lnTo>
                      <a:pt x="984504" y="94488"/>
                    </a:lnTo>
                    <a:lnTo>
                      <a:pt x="989076" y="118872"/>
                    </a:lnTo>
                    <a:lnTo>
                      <a:pt x="989076" y="687324"/>
                    </a:lnTo>
                    <a:lnTo>
                      <a:pt x="993648" y="675132"/>
                    </a:lnTo>
                    <a:lnTo>
                      <a:pt x="996696" y="662940"/>
                    </a:lnTo>
                    <a:lnTo>
                      <a:pt x="998220" y="650748"/>
                    </a:lnTo>
                    <a:lnTo>
                      <a:pt x="999744" y="637032"/>
                    </a:lnTo>
                    <a:close/>
                  </a:path>
                  <a:path w="1000125" h="768350">
                    <a:moveTo>
                      <a:pt x="989076" y="687324"/>
                    </a:moveTo>
                    <a:lnTo>
                      <a:pt x="989076" y="649224"/>
                    </a:lnTo>
                    <a:lnTo>
                      <a:pt x="987552" y="661416"/>
                    </a:lnTo>
                    <a:lnTo>
                      <a:pt x="984504" y="673608"/>
                    </a:lnTo>
                    <a:lnTo>
                      <a:pt x="954024" y="723900"/>
                    </a:lnTo>
                    <a:lnTo>
                      <a:pt x="914400" y="749808"/>
                    </a:lnTo>
                    <a:lnTo>
                      <a:pt x="867156" y="758952"/>
                    </a:lnTo>
                    <a:lnTo>
                      <a:pt x="131064" y="758952"/>
                    </a:lnTo>
                    <a:lnTo>
                      <a:pt x="83820" y="749808"/>
                    </a:lnTo>
                    <a:lnTo>
                      <a:pt x="45720" y="722376"/>
                    </a:lnTo>
                    <a:lnTo>
                      <a:pt x="36576" y="714756"/>
                    </a:lnTo>
                    <a:lnTo>
                      <a:pt x="15240" y="673608"/>
                    </a:lnTo>
                    <a:lnTo>
                      <a:pt x="9144" y="637032"/>
                    </a:lnTo>
                    <a:lnTo>
                      <a:pt x="9144" y="684784"/>
                    </a:lnTo>
                    <a:lnTo>
                      <a:pt x="30480" y="720852"/>
                    </a:lnTo>
                    <a:lnTo>
                      <a:pt x="57912" y="745236"/>
                    </a:lnTo>
                    <a:lnTo>
                      <a:pt x="68580" y="752856"/>
                    </a:lnTo>
                    <a:lnTo>
                      <a:pt x="92964" y="762000"/>
                    </a:lnTo>
                    <a:lnTo>
                      <a:pt x="105156" y="765048"/>
                    </a:lnTo>
                    <a:lnTo>
                      <a:pt x="118872" y="768096"/>
                    </a:lnTo>
                    <a:lnTo>
                      <a:pt x="880872" y="768096"/>
                    </a:lnTo>
                    <a:lnTo>
                      <a:pt x="931164" y="752856"/>
                    </a:lnTo>
                    <a:lnTo>
                      <a:pt x="969264" y="720852"/>
                    </a:lnTo>
                    <a:lnTo>
                      <a:pt x="982980" y="699516"/>
                    </a:lnTo>
                    <a:lnTo>
                      <a:pt x="989076" y="687324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  <p:txBody>
              <a:bodyPr wrap="square" lIns="0" tIns="0" rIns="0" bIns="0" rtlCol="0"/>
              <a:lstStyle/>
              <a:p>
                <a:endParaRPr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80" name="Groupe 179">
              <a:extLst>
                <a:ext uri="{FF2B5EF4-FFF2-40B4-BE49-F238E27FC236}">
                  <a16:creationId xmlns:a16="http://schemas.microsoft.com/office/drawing/2014/main" id="{BDFB9C91-6FBE-457C-BA1F-2E25F1709134}"/>
                </a:ext>
              </a:extLst>
            </p:cNvPr>
            <p:cNvGrpSpPr/>
            <p:nvPr/>
          </p:nvGrpSpPr>
          <p:grpSpPr>
            <a:xfrm>
              <a:off x="4352506" y="5435874"/>
              <a:ext cx="961082" cy="197893"/>
              <a:chOff x="7710192" y="1289119"/>
              <a:chExt cx="1708591" cy="351809"/>
            </a:xfrm>
          </p:grpSpPr>
          <p:grpSp>
            <p:nvGrpSpPr>
              <p:cNvPr id="157" name="object 92">
                <a:extLst>
                  <a:ext uri="{FF2B5EF4-FFF2-40B4-BE49-F238E27FC236}">
                    <a16:creationId xmlns:a16="http://schemas.microsoft.com/office/drawing/2014/main" id="{DF14FF65-8802-4FCB-9835-226E1788E04D}"/>
                  </a:ext>
                </a:extLst>
              </p:cNvPr>
              <p:cNvGrpSpPr/>
              <p:nvPr/>
            </p:nvGrpSpPr>
            <p:grpSpPr>
              <a:xfrm>
                <a:off x="7710192" y="1289119"/>
                <a:ext cx="1708591" cy="351809"/>
                <a:chOff x="5021458" y="678180"/>
                <a:chExt cx="1049020" cy="307975"/>
              </a:xfrm>
            </p:grpSpPr>
            <p:sp>
              <p:nvSpPr>
                <p:cNvPr id="170" name="object 93">
                  <a:extLst>
                    <a:ext uri="{FF2B5EF4-FFF2-40B4-BE49-F238E27FC236}">
                      <a16:creationId xmlns:a16="http://schemas.microsoft.com/office/drawing/2014/main" id="{F650C77B-0DEB-48B8-A9CA-90AA323B2E02}"/>
                    </a:ext>
                  </a:extLst>
                </p:cNvPr>
                <p:cNvSpPr/>
                <p:nvPr/>
              </p:nvSpPr>
              <p:spPr>
                <a:xfrm>
                  <a:off x="5026029" y="682751"/>
                  <a:ext cx="1039494" cy="2990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9495" h="299084">
                      <a:moveTo>
                        <a:pt x="1039367" y="248411"/>
                      </a:moveTo>
                      <a:lnTo>
                        <a:pt x="1039367" y="50291"/>
                      </a:lnTo>
                      <a:lnTo>
                        <a:pt x="1035605" y="30860"/>
                      </a:lnTo>
                      <a:lnTo>
                        <a:pt x="1025270" y="14858"/>
                      </a:lnTo>
                      <a:lnTo>
                        <a:pt x="1009792" y="4000"/>
                      </a:lnTo>
                      <a:lnTo>
                        <a:pt x="990599" y="0"/>
                      </a:lnTo>
                      <a:lnTo>
                        <a:pt x="50291" y="0"/>
                      </a:lnTo>
                      <a:lnTo>
                        <a:pt x="30860" y="4000"/>
                      </a:lnTo>
                      <a:lnTo>
                        <a:pt x="14858" y="14858"/>
                      </a:lnTo>
                      <a:lnTo>
                        <a:pt x="4000" y="30860"/>
                      </a:lnTo>
                      <a:lnTo>
                        <a:pt x="0" y="50291"/>
                      </a:lnTo>
                      <a:lnTo>
                        <a:pt x="0" y="248411"/>
                      </a:lnTo>
                      <a:lnTo>
                        <a:pt x="4000" y="267842"/>
                      </a:lnTo>
                      <a:lnTo>
                        <a:pt x="14858" y="283844"/>
                      </a:lnTo>
                      <a:lnTo>
                        <a:pt x="30860" y="294703"/>
                      </a:lnTo>
                      <a:lnTo>
                        <a:pt x="50291" y="298703"/>
                      </a:lnTo>
                      <a:lnTo>
                        <a:pt x="990599" y="298703"/>
                      </a:lnTo>
                      <a:lnTo>
                        <a:pt x="1009792" y="294703"/>
                      </a:lnTo>
                      <a:lnTo>
                        <a:pt x="1025270" y="283844"/>
                      </a:lnTo>
                      <a:lnTo>
                        <a:pt x="1035605" y="267842"/>
                      </a:lnTo>
                      <a:lnTo>
                        <a:pt x="1039367" y="248411"/>
                      </a:lnTo>
                      <a:close/>
                    </a:path>
                  </a:pathLst>
                </a:custGeom>
                <a:solidFill>
                  <a:srgbClr val="98CC00"/>
                </a:solidFill>
              </p:spPr>
              <p:txBody>
                <a:bodyPr wrap="square" lIns="0" tIns="0" rIns="0" bIns="0" rtlCol="0"/>
                <a:lstStyle/>
                <a:p>
                  <a:endParaRPr sz="9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71" name="object 94">
                  <a:extLst>
                    <a:ext uri="{FF2B5EF4-FFF2-40B4-BE49-F238E27FC236}">
                      <a16:creationId xmlns:a16="http://schemas.microsoft.com/office/drawing/2014/main" id="{FAD64664-CE42-42ED-B58E-BEDDF9613232}"/>
                    </a:ext>
                  </a:extLst>
                </p:cNvPr>
                <p:cNvSpPr/>
                <p:nvPr/>
              </p:nvSpPr>
              <p:spPr>
                <a:xfrm>
                  <a:off x="5021458" y="678180"/>
                  <a:ext cx="1049020" cy="307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49020" h="307975">
                      <a:moveTo>
                        <a:pt x="1524" y="263652"/>
                      </a:moveTo>
                      <a:lnTo>
                        <a:pt x="1524" y="44196"/>
                      </a:lnTo>
                      <a:lnTo>
                        <a:pt x="0" y="54864"/>
                      </a:lnTo>
                      <a:lnTo>
                        <a:pt x="0" y="254508"/>
                      </a:lnTo>
                      <a:lnTo>
                        <a:pt x="1524" y="263652"/>
                      </a:lnTo>
                      <a:close/>
                    </a:path>
                    <a:path w="1049020" h="307975">
                      <a:moveTo>
                        <a:pt x="1048512" y="265176"/>
                      </a:moveTo>
                      <a:lnTo>
                        <a:pt x="1048512" y="42672"/>
                      </a:lnTo>
                      <a:lnTo>
                        <a:pt x="1045464" y="33528"/>
                      </a:lnTo>
                      <a:lnTo>
                        <a:pt x="1040892" y="24384"/>
                      </a:lnTo>
                      <a:lnTo>
                        <a:pt x="1039368" y="24384"/>
                      </a:lnTo>
                      <a:lnTo>
                        <a:pt x="1033272" y="16764"/>
                      </a:lnTo>
                      <a:lnTo>
                        <a:pt x="1033272" y="15240"/>
                      </a:lnTo>
                      <a:lnTo>
                        <a:pt x="1025652" y="9144"/>
                      </a:lnTo>
                      <a:lnTo>
                        <a:pt x="1024128" y="9144"/>
                      </a:lnTo>
                      <a:lnTo>
                        <a:pt x="1016508" y="4572"/>
                      </a:lnTo>
                      <a:lnTo>
                        <a:pt x="1014984" y="4572"/>
                      </a:lnTo>
                      <a:lnTo>
                        <a:pt x="1005840" y="1524"/>
                      </a:lnTo>
                      <a:lnTo>
                        <a:pt x="995172" y="0"/>
                      </a:lnTo>
                      <a:lnTo>
                        <a:pt x="53340" y="0"/>
                      </a:lnTo>
                      <a:lnTo>
                        <a:pt x="44196" y="1524"/>
                      </a:lnTo>
                      <a:lnTo>
                        <a:pt x="42672" y="1524"/>
                      </a:lnTo>
                      <a:lnTo>
                        <a:pt x="33528" y="4572"/>
                      </a:lnTo>
                      <a:lnTo>
                        <a:pt x="32004" y="4572"/>
                      </a:lnTo>
                      <a:lnTo>
                        <a:pt x="24384" y="9144"/>
                      </a:lnTo>
                      <a:lnTo>
                        <a:pt x="16764" y="15240"/>
                      </a:lnTo>
                      <a:lnTo>
                        <a:pt x="15240" y="15240"/>
                      </a:lnTo>
                      <a:lnTo>
                        <a:pt x="15240" y="16764"/>
                      </a:lnTo>
                      <a:lnTo>
                        <a:pt x="9144" y="24384"/>
                      </a:lnTo>
                      <a:lnTo>
                        <a:pt x="4572" y="33528"/>
                      </a:lnTo>
                      <a:lnTo>
                        <a:pt x="1524" y="42672"/>
                      </a:lnTo>
                      <a:lnTo>
                        <a:pt x="1524" y="265176"/>
                      </a:lnTo>
                      <a:lnTo>
                        <a:pt x="4572" y="274320"/>
                      </a:lnTo>
                      <a:lnTo>
                        <a:pt x="4572" y="275844"/>
                      </a:lnTo>
                      <a:lnTo>
                        <a:pt x="9144" y="283464"/>
                      </a:lnTo>
                      <a:lnTo>
                        <a:pt x="9144" y="54864"/>
                      </a:lnTo>
                      <a:lnTo>
                        <a:pt x="10668" y="45720"/>
                      </a:lnTo>
                      <a:lnTo>
                        <a:pt x="12192" y="41148"/>
                      </a:lnTo>
                      <a:lnTo>
                        <a:pt x="12192" y="38100"/>
                      </a:lnTo>
                      <a:lnTo>
                        <a:pt x="16764" y="28956"/>
                      </a:lnTo>
                      <a:lnTo>
                        <a:pt x="16764" y="30480"/>
                      </a:lnTo>
                      <a:lnTo>
                        <a:pt x="22860" y="22860"/>
                      </a:lnTo>
                      <a:lnTo>
                        <a:pt x="28956" y="16764"/>
                      </a:lnTo>
                      <a:lnTo>
                        <a:pt x="28956" y="18288"/>
                      </a:lnTo>
                      <a:lnTo>
                        <a:pt x="36576" y="13716"/>
                      </a:lnTo>
                      <a:lnTo>
                        <a:pt x="45720" y="10668"/>
                      </a:lnTo>
                      <a:lnTo>
                        <a:pt x="54864" y="9144"/>
                      </a:lnTo>
                      <a:lnTo>
                        <a:pt x="995172" y="9144"/>
                      </a:lnTo>
                      <a:lnTo>
                        <a:pt x="1004316" y="10668"/>
                      </a:lnTo>
                      <a:lnTo>
                        <a:pt x="1004316" y="11103"/>
                      </a:lnTo>
                      <a:lnTo>
                        <a:pt x="1013460" y="13716"/>
                      </a:lnTo>
                      <a:lnTo>
                        <a:pt x="1013460" y="14478"/>
                      </a:lnTo>
                      <a:lnTo>
                        <a:pt x="1019556" y="17526"/>
                      </a:lnTo>
                      <a:lnTo>
                        <a:pt x="1019556" y="16764"/>
                      </a:lnTo>
                      <a:lnTo>
                        <a:pt x="1027176" y="22860"/>
                      </a:lnTo>
                      <a:lnTo>
                        <a:pt x="1027176" y="24765"/>
                      </a:lnTo>
                      <a:lnTo>
                        <a:pt x="1031748" y="30480"/>
                      </a:lnTo>
                      <a:lnTo>
                        <a:pt x="1031748" y="28956"/>
                      </a:lnTo>
                      <a:lnTo>
                        <a:pt x="1036320" y="38100"/>
                      </a:lnTo>
                      <a:lnTo>
                        <a:pt x="1036320" y="36576"/>
                      </a:lnTo>
                      <a:lnTo>
                        <a:pt x="1039368" y="45720"/>
                      </a:lnTo>
                      <a:lnTo>
                        <a:pt x="1039368" y="283464"/>
                      </a:lnTo>
                      <a:lnTo>
                        <a:pt x="1040892" y="283464"/>
                      </a:lnTo>
                      <a:lnTo>
                        <a:pt x="1045464" y="275844"/>
                      </a:lnTo>
                      <a:lnTo>
                        <a:pt x="1045464" y="274320"/>
                      </a:lnTo>
                      <a:lnTo>
                        <a:pt x="1048512" y="265176"/>
                      </a:lnTo>
                      <a:close/>
                    </a:path>
                    <a:path w="1049020" h="307975">
                      <a:moveTo>
                        <a:pt x="13716" y="271272"/>
                      </a:moveTo>
                      <a:lnTo>
                        <a:pt x="10668" y="262128"/>
                      </a:lnTo>
                      <a:lnTo>
                        <a:pt x="10668" y="263652"/>
                      </a:lnTo>
                      <a:lnTo>
                        <a:pt x="9144" y="252984"/>
                      </a:lnTo>
                      <a:lnTo>
                        <a:pt x="9144" y="284988"/>
                      </a:lnTo>
                      <a:lnTo>
                        <a:pt x="12192" y="288798"/>
                      </a:lnTo>
                      <a:lnTo>
                        <a:pt x="12192" y="271272"/>
                      </a:lnTo>
                      <a:lnTo>
                        <a:pt x="13716" y="271272"/>
                      </a:lnTo>
                      <a:close/>
                    </a:path>
                    <a:path w="1049020" h="307975">
                      <a:moveTo>
                        <a:pt x="13716" y="36576"/>
                      </a:moveTo>
                      <a:lnTo>
                        <a:pt x="12192" y="38100"/>
                      </a:lnTo>
                      <a:lnTo>
                        <a:pt x="12192" y="41148"/>
                      </a:lnTo>
                      <a:lnTo>
                        <a:pt x="13716" y="36576"/>
                      </a:lnTo>
                      <a:close/>
                    </a:path>
                    <a:path w="1049020" h="307975">
                      <a:moveTo>
                        <a:pt x="1004316" y="307848"/>
                      </a:moveTo>
                      <a:lnTo>
                        <a:pt x="1004316" y="297180"/>
                      </a:lnTo>
                      <a:lnTo>
                        <a:pt x="993648" y="298704"/>
                      </a:lnTo>
                      <a:lnTo>
                        <a:pt x="54864" y="298704"/>
                      </a:lnTo>
                      <a:lnTo>
                        <a:pt x="36576" y="295656"/>
                      </a:lnTo>
                      <a:lnTo>
                        <a:pt x="28956" y="291084"/>
                      </a:lnTo>
                      <a:lnTo>
                        <a:pt x="22860" y="284988"/>
                      </a:lnTo>
                      <a:lnTo>
                        <a:pt x="22860" y="286512"/>
                      </a:lnTo>
                      <a:lnTo>
                        <a:pt x="16764" y="278892"/>
                      </a:lnTo>
                      <a:lnTo>
                        <a:pt x="12192" y="271272"/>
                      </a:lnTo>
                      <a:lnTo>
                        <a:pt x="12192" y="288798"/>
                      </a:lnTo>
                      <a:lnTo>
                        <a:pt x="15240" y="292608"/>
                      </a:lnTo>
                      <a:lnTo>
                        <a:pt x="16764" y="292608"/>
                      </a:lnTo>
                      <a:lnTo>
                        <a:pt x="24384" y="298704"/>
                      </a:lnTo>
                      <a:lnTo>
                        <a:pt x="32004" y="303276"/>
                      </a:lnTo>
                      <a:lnTo>
                        <a:pt x="33528" y="303276"/>
                      </a:lnTo>
                      <a:lnTo>
                        <a:pt x="33528" y="304800"/>
                      </a:lnTo>
                      <a:lnTo>
                        <a:pt x="42672" y="306324"/>
                      </a:lnTo>
                      <a:lnTo>
                        <a:pt x="44196" y="306324"/>
                      </a:lnTo>
                      <a:lnTo>
                        <a:pt x="44196" y="307848"/>
                      </a:lnTo>
                      <a:lnTo>
                        <a:pt x="1004316" y="307848"/>
                      </a:lnTo>
                      <a:close/>
                    </a:path>
                    <a:path w="1049020" h="307975">
                      <a:moveTo>
                        <a:pt x="1004316" y="11103"/>
                      </a:moveTo>
                      <a:lnTo>
                        <a:pt x="1004316" y="10668"/>
                      </a:lnTo>
                      <a:lnTo>
                        <a:pt x="1002792" y="10668"/>
                      </a:lnTo>
                      <a:lnTo>
                        <a:pt x="1004316" y="11103"/>
                      </a:lnTo>
                      <a:close/>
                    </a:path>
                    <a:path w="1049020" h="307975">
                      <a:moveTo>
                        <a:pt x="1013460" y="305054"/>
                      </a:moveTo>
                      <a:lnTo>
                        <a:pt x="1013460" y="295656"/>
                      </a:lnTo>
                      <a:lnTo>
                        <a:pt x="1002792" y="297180"/>
                      </a:lnTo>
                      <a:lnTo>
                        <a:pt x="1004316" y="297180"/>
                      </a:lnTo>
                      <a:lnTo>
                        <a:pt x="1004316" y="307848"/>
                      </a:lnTo>
                      <a:lnTo>
                        <a:pt x="1005840" y="307848"/>
                      </a:lnTo>
                      <a:lnTo>
                        <a:pt x="1005840" y="306324"/>
                      </a:lnTo>
                      <a:lnTo>
                        <a:pt x="1013460" y="305054"/>
                      </a:lnTo>
                      <a:close/>
                    </a:path>
                    <a:path w="1049020" h="307975">
                      <a:moveTo>
                        <a:pt x="1013460" y="14478"/>
                      </a:moveTo>
                      <a:lnTo>
                        <a:pt x="1013460" y="13716"/>
                      </a:lnTo>
                      <a:lnTo>
                        <a:pt x="1011936" y="13716"/>
                      </a:lnTo>
                      <a:lnTo>
                        <a:pt x="1013460" y="14478"/>
                      </a:lnTo>
                      <a:close/>
                    </a:path>
                    <a:path w="1049020" h="307975">
                      <a:moveTo>
                        <a:pt x="1021080" y="300532"/>
                      </a:moveTo>
                      <a:lnTo>
                        <a:pt x="1021080" y="291084"/>
                      </a:lnTo>
                      <a:lnTo>
                        <a:pt x="1011936" y="295656"/>
                      </a:lnTo>
                      <a:lnTo>
                        <a:pt x="1013460" y="295656"/>
                      </a:lnTo>
                      <a:lnTo>
                        <a:pt x="1013460" y="305054"/>
                      </a:lnTo>
                      <a:lnTo>
                        <a:pt x="1014984" y="304800"/>
                      </a:lnTo>
                      <a:lnTo>
                        <a:pt x="1016508" y="303276"/>
                      </a:lnTo>
                      <a:lnTo>
                        <a:pt x="1021080" y="300532"/>
                      </a:lnTo>
                      <a:close/>
                    </a:path>
                    <a:path w="1049020" h="307975">
                      <a:moveTo>
                        <a:pt x="1021080" y="18288"/>
                      </a:moveTo>
                      <a:lnTo>
                        <a:pt x="1019556" y="16764"/>
                      </a:lnTo>
                      <a:lnTo>
                        <a:pt x="1019556" y="17526"/>
                      </a:lnTo>
                      <a:lnTo>
                        <a:pt x="1021080" y="18288"/>
                      </a:lnTo>
                      <a:close/>
                    </a:path>
                    <a:path w="1049020" h="307975">
                      <a:moveTo>
                        <a:pt x="1026329" y="285665"/>
                      </a:moveTo>
                      <a:lnTo>
                        <a:pt x="1019556" y="291084"/>
                      </a:lnTo>
                      <a:lnTo>
                        <a:pt x="1021080" y="291084"/>
                      </a:lnTo>
                      <a:lnTo>
                        <a:pt x="1021080" y="300532"/>
                      </a:lnTo>
                      <a:lnTo>
                        <a:pt x="1024128" y="298704"/>
                      </a:lnTo>
                      <a:lnTo>
                        <a:pt x="1025652" y="298704"/>
                      </a:lnTo>
                      <a:lnTo>
                        <a:pt x="1025652" y="286512"/>
                      </a:lnTo>
                      <a:lnTo>
                        <a:pt x="1026329" y="285665"/>
                      </a:lnTo>
                      <a:close/>
                    </a:path>
                    <a:path w="1049020" h="307975">
                      <a:moveTo>
                        <a:pt x="1027176" y="24765"/>
                      </a:moveTo>
                      <a:lnTo>
                        <a:pt x="1027176" y="22860"/>
                      </a:lnTo>
                      <a:lnTo>
                        <a:pt x="1025652" y="22860"/>
                      </a:lnTo>
                      <a:lnTo>
                        <a:pt x="1027176" y="24765"/>
                      </a:lnTo>
                      <a:close/>
                    </a:path>
                    <a:path w="1049020" h="307975">
                      <a:moveTo>
                        <a:pt x="1027176" y="284988"/>
                      </a:moveTo>
                      <a:lnTo>
                        <a:pt x="1026329" y="285665"/>
                      </a:lnTo>
                      <a:lnTo>
                        <a:pt x="1025652" y="286512"/>
                      </a:lnTo>
                      <a:lnTo>
                        <a:pt x="1027176" y="284988"/>
                      </a:lnTo>
                      <a:close/>
                    </a:path>
                    <a:path w="1049020" h="307975">
                      <a:moveTo>
                        <a:pt x="1027176" y="297484"/>
                      </a:moveTo>
                      <a:lnTo>
                        <a:pt x="1027176" y="284988"/>
                      </a:lnTo>
                      <a:lnTo>
                        <a:pt x="1025652" y="286512"/>
                      </a:lnTo>
                      <a:lnTo>
                        <a:pt x="1025652" y="298704"/>
                      </a:lnTo>
                      <a:lnTo>
                        <a:pt x="1027176" y="297484"/>
                      </a:lnTo>
                      <a:close/>
                    </a:path>
                    <a:path w="1049020" h="307975">
                      <a:moveTo>
                        <a:pt x="1039368" y="284988"/>
                      </a:moveTo>
                      <a:lnTo>
                        <a:pt x="1039368" y="262128"/>
                      </a:lnTo>
                      <a:lnTo>
                        <a:pt x="1036320" y="271272"/>
                      </a:lnTo>
                      <a:lnTo>
                        <a:pt x="1031748" y="278892"/>
                      </a:lnTo>
                      <a:lnTo>
                        <a:pt x="1026329" y="285665"/>
                      </a:lnTo>
                      <a:lnTo>
                        <a:pt x="1027176" y="284988"/>
                      </a:lnTo>
                      <a:lnTo>
                        <a:pt x="1027176" y="297484"/>
                      </a:lnTo>
                      <a:lnTo>
                        <a:pt x="1033272" y="292608"/>
                      </a:lnTo>
                      <a:lnTo>
                        <a:pt x="1039368" y="28498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</p:spPr>
              <p:txBody>
                <a:bodyPr wrap="square" lIns="0" tIns="0" rIns="0" bIns="0" rtlCol="0"/>
                <a:lstStyle/>
                <a:p>
                  <a:endParaRPr sz="9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158" name="object 111">
                <a:extLst>
                  <a:ext uri="{FF2B5EF4-FFF2-40B4-BE49-F238E27FC236}">
                    <a16:creationId xmlns:a16="http://schemas.microsoft.com/office/drawing/2014/main" id="{F800389B-5D6F-43A0-BDB0-2638B5FE8342}"/>
                  </a:ext>
                </a:extLst>
              </p:cNvPr>
              <p:cNvSpPr txBox="1"/>
              <p:nvPr/>
            </p:nvSpPr>
            <p:spPr>
              <a:xfrm>
                <a:off x="7788804" y="1365137"/>
                <a:ext cx="1542075" cy="124308"/>
              </a:xfrm>
              <a:prstGeom prst="rect">
                <a:avLst/>
              </a:prstGeom>
            </p:spPr>
            <p:txBody>
              <a:bodyPr vert="horz" wrap="square" lIns="0" tIns="6787" rIns="0" bIns="0" rtlCol="0">
                <a:spAutoFit/>
              </a:bodyPr>
              <a:lstStyle/>
              <a:p>
                <a:pPr marL="7144" algn="ctr">
                  <a:spcBef>
                    <a:spcPts val="53"/>
                  </a:spcBef>
                </a:pPr>
                <a:r>
                  <a:rPr sz="9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Les</a:t>
                </a:r>
                <a:r>
                  <a:rPr sz="900" b="1" spc="-1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b="1" spc="-6" dirty="0">
                    <a:latin typeface="Arial" panose="020B0604020202020204" pitchFamily="34" charset="0"/>
                    <a:cs typeface="Arial" panose="020B0604020202020204" pitchFamily="34" charset="0"/>
                  </a:rPr>
                  <a:t>démarches</a:t>
                </a:r>
                <a:endParaRPr sz="9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62" name="object 161">
              <a:extLst>
                <a:ext uri="{FF2B5EF4-FFF2-40B4-BE49-F238E27FC236}">
                  <a16:creationId xmlns:a16="http://schemas.microsoft.com/office/drawing/2014/main" id="{87E35ABD-557C-4471-B410-A9F7247358F0}"/>
                </a:ext>
              </a:extLst>
            </p:cNvPr>
            <p:cNvSpPr txBox="1"/>
            <p:nvPr/>
          </p:nvSpPr>
          <p:spPr>
            <a:xfrm>
              <a:off x="5017280" y="6070880"/>
              <a:ext cx="888360" cy="136723"/>
            </a:xfrm>
            <a:prstGeom prst="rect">
              <a:avLst/>
            </a:prstGeom>
          </p:spPr>
          <p:txBody>
            <a:bodyPr vert="horz" wrap="square" lIns="0" tIns="7144" rIns="0" bIns="0" rtlCol="0">
              <a:spAutoFit/>
            </a:bodyPr>
            <a:lstStyle/>
            <a:p>
              <a:pPr marL="7144" marR="2858" indent="1072" algn="ctr">
                <a:spcBef>
                  <a:spcPts val="56"/>
                </a:spcBef>
              </a:pPr>
              <a:r>
                <a:rPr sz="900" spc="-53" dirty="0">
                  <a:latin typeface="Arial" panose="020B0604020202020204" pitchFamily="34" charset="0"/>
                  <a:cs typeface="Arial" panose="020B0604020202020204" pitchFamily="34" charset="0"/>
                </a:rPr>
                <a:t>Poser</a:t>
              </a:r>
              <a:r>
                <a:rPr sz="900" spc="8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56" dirty="0">
                  <a:latin typeface="Arial" panose="020B0604020202020204" pitchFamily="34" charset="0"/>
                  <a:cs typeface="Arial" panose="020B0604020202020204" pitchFamily="34" charset="0"/>
                </a:rPr>
                <a:t>un</a:t>
              </a:r>
              <a:r>
                <a:rPr sz="900" spc="8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53" dirty="0">
                  <a:latin typeface="Arial" panose="020B0604020202020204" pitchFamily="34" charset="0"/>
                  <a:cs typeface="Arial" panose="020B0604020202020204" pitchFamily="34" charset="0"/>
                </a:rPr>
                <a:t>cadre</a:t>
              </a:r>
              <a:r>
                <a:rPr sz="900" spc="1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11" dirty="0">
                  <a:latin typeface="Arial" panose="020B0604020202020204" pitchFamily="34" charset="0"/>
                  <a:cs typeface="Arial" panose="020B0604020202020204" pitchFamily="34" charset="0"/>
                </a:rPr>
                <a:t>clair </a:t>
              </a:r>
              <a:r>
                <a:rPr sz="900" spc="-42" dirty="0">
                  <a:latin typeface="Arial" panose="020B0604020202020204" pitchFamily="34" charset="0"/>
                  <a:cs typeface="Arial" panose="020B0604020202020204" pitchFamily="34" charset="0"/>
                </a:rPr>
                <a:t>explicitant</a:t>
              </a:r>
              <a:r>
                <a:rPr sz="900" spc="8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45" dirty="0">
                  <a:latin typeface="Arial" panose="020B0604020202020204" pitchFamily="34" charset="0"/>
                  <a:cs typeface="Arial" panose="020B0604020202020204" pitchFamily="34" charset="0"/>
                </a:rPr>
                <a:t>les</a:t>
              </a:r>
              <a:r>
                <a:rPr sz="900" spc="8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9" dirty="0">
                  <a:latin typeface="Arial" panose="020B0604020202020204" pitchFamily="34" charset="0"/>
                  <a:cs typeface="Arial" panose="020B0604020202020204" pitchFamily="34" charset="0"/>
                </a:rPr>
                <a:t>attitudes</a:t>
              </a:r>
              <a:r>
                <a:rPr sz="900" spc="28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48" dirty="0" err="1">
                  <a:latin typeface="Arial" panose="020B0604020202020204" pitchFamily="34" charset="0"/>
                  <a:cs typeface="Arial" panose="020B0604020202020204" pitchFamily="34" charset="0"/>
                </a:rPr>
                <a:t>attendues</a:t>
              </a:r>
              <a:endParaRPr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3" name="object 163">
              <a:extLst>
                <a:ext uri="{FF2B5EF4-FFF2-40B4-BE49-F238E27FC236}">
                  <a16:creationId xmlns:a16="http://schemas.microsoft.com/office/drawing/2014/main" id="{A29E3689-C9F3-4C8D-92D6-71C79BF1D2FC}"/>
                </a:ext>
              </a:extLst>
            </p:cNvPr>
            <p:cNvSpPr txBox="1"/>
            <p:nvPr/>
          </p:nvSpPr>
          <p:spPr>
            <a:xfrm>
              <a:off x="3468401" y="4776650"/>
              <a:ext cx="600386" cy="203350"/>
            </a:xfrm>
            <a:prstGeom prst="rect">
              <a:avLst/>
            </a:prstGeom>
          </p:spPr>
          <p:txBody>
            <a:bodyPr vert="horz" wrap="square" lIns="0" tIns="7144" rIns="0" bIns="0" rtlCol="0">
              <a:spAutoFit/>
            </a:bodyPr>
            <a:lstStyle/>
            <a:p>
              <a:pPr marL="6787" marR="2858" indent="-714" algn="ctr">
                <a:spcBef>
                  <a:spcPts val="56"/>
                </a:spcBef>
              </a:pPr>
              <a:r>
                <a:rPr sz="900" spc="-6" dirty="0">
                  <a:latin typeface="Arial" panose="020B0604020202020204" pitchFamily="34" charset="0"/>
                  <a:cs typeface="Arial" panose="020B0604020202020204" pitchFamily="34" charset="0"/>
                </a:rPr>
                <a:t>Prioriser </a:t>
              </a:r>
              <a:r>
                <a:rPr sz="900" spc="-42" dirty="0">
                  <a:latin typeface="Arial" panose="020B0604020202020204" pitchFamily="34" charset="0"/>
                  <a:cs typeface="Arial" panose="020B0604020202020204" pitchFamily="34" charset="0"/>
                </a:rPr>
                <a:t>l’apprentissage</a:t>
              </a:r>
              <a:r>
                <a:rPr sz="900" spc="28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56" dirty="0">
                  <a:latin typeface="Arial" panose="020B0604020202020204" pitchFamily="34" charset="0"/>
                  <a:cs typeface="Arial" panose="020B0604020202020204" pitchFamily="34" charset="0"/>
                </a:rPr>
                <a:t>du</a:t>
              </a:r>
              <a:r>
                <a:rPr sz="900" spc="-6" dirty="0">
                  <a:latin typeface="Arial" panose="020B0604020202020204" pitchFamily="34" charset="0"/>
                  <a:cs typeface="Arial" panose="020B0604020202020204" pitchFamily="34" charset="0"/>
                </a:rPr>
                <a:t> langage.</a:t>
              </a:r>
              <a:endParaRPr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4" name="object 185">
              <a:extLst>
                <a:ext uri="{FF2B5EF4-FFF2-40B4-BE49-F238E27FC236}">
                  <a16:creationId xmlns:a16="http://schemas.microsoft.com/office/drawing/2014/main" id="{0B2771F3-CADA-4877-A413-702A46CAE65E}"/>
                </a:ext>
              </a:extLst>
            </p:cNvPr>
            <p:cNvSpPr txBox="1"/>
            <p:nvPr/>
          </p:nvSpPr>
          <p:spPr>
            <a:xfrm>
              <a:off x="4531879" y="4891429"/>
              <a:ext cx="995988" cy="203350"/>
            </a:xfrm>
            <a:prstGeom prst="rect">
              <a:avLst/>
            </a:prstGeom>
          </p:spPr>
          <p:txBody>
            <a:bodyPr vert="horz" wrap="square" lIns="0" tIns="7144" rIns="0" bIns="0" rtlCol="0">
              <a:spAutoFit/>
            </a:bodyPr>
            <a:lstStyle/>
            <a:p>
              <a:pPr marL="7144" marR="2858" indent="-1429" algn="ctr">
                <a:spcBef>
                  <a:spcPts val="56"/>
                </a:spcBef>
              </a:pPr>
              <a:r>
                <a:rPr sz="900" spc="-51" dirty="0">
                  <a:latin typeface="Arial" panose="020B0604020202020204" pitchFamily="34" charset="0"/>
                  <a:cs typeface="Arial" panose="020B0604020202020204" pitchFamily="34" charset="0"/>
                </a:rPr>
                <a:t>Prendre</a:t>
              </a:r>
              <a:r>
                <a:rPr sz="900" spc="1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51" dirty="0">
                  <a:latin typeface="Arial" panose="020B0604020202020204" pitchFamily="34" charset="0"/>
                  <a:cs typeface="Arial" panose="020B0604020202020204" pitchFamily="34" charset="0"/>
                </a:rPr>
                <a:t>appui</a:t>
              </a:r>
              <a:r>
                <a:rPr sz="900" spc="8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48" dirty="0">
                  <a:latin typeface="Arial" panose="020B0604020202020204" pitchFamily="34" charset="0"/>
                  <a:cs typeface="Arial" panose="020B0604020202020204" pitchFamily="34" charset="0"/>
                </a:rPr>
                <a:t>sur</a:t>
              </a:r>
              <a:r>
                <a:rPr sz="900" spc="3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14" dirty="0">
                  <a:latin typeface="Arial" panose="020B0604020202020204" pitchFamily="34" charset="0"/>
                  <a:cs typeface="Arial" panose="020B0604020202020204" pitchFamily="34" charset="0"/>
                </a:rPr>
                <a:t>le</a:t>
              </a:r>
              <a:r>
                <a:rPr lang="fr-FR" sz="900" spc="28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51" dirty="0" err="1">
                  <a:latin typeface="Arial" panose="020B0604020202020204" pitchFamily="34" charset="0"/>
                  <a:cs typeface="Arial" panose="020B0604020202020204" pitchFamily="34" charset="0"/>
                </a:rPr>
                <a:t>groupe</a:t>
              </a:r>
              <a:r>
                <a:rPr sz="900" spc="3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42" dirty="0">
                  <a:latin typeface="Arial" panose="020B0604020202020204" pitchFamily="34" charset="0"/>
                  <a:cs typeface="Arial" panose="020B0604020202020204" pitchFamily="34" charset="0"/>
                </a:rPr>
                <a:t>classe,</a:t>
              </a:r>
              <a:r>
                <a:rPr sz="900" spc="-6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9" dirty="0">
                  <a:latin typeface="Arial" panose="020B0604020202020204" pitchFamily="34" charset="0"/>
                  <a:cs typeface="Arial" panose="020B0604020202020204" pitchFamily="34" charset="0"/>
                </a:rPr>
                <a:t>l’impliquer</a:t>
              </a:r>
              <a:r>
                <a:rPr sz="900" spc="28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9" dirty="0">
                  <a:latin typeface="Arial" panose="020B0604020202020204" pitchFamily="34" charset="0"/>
                  <a:cs typeface="Arial" panose="020B0604020202020204" pitchFamily="34" charset="0"/>
                </a:rPr>
                <a:t>et</a:t>
              </a:r>
              <a:r>
                <a:rPr sz="900" spc="-1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7" dirty="0">
                  <a:latin typeface="Arial" panose="020B0604020202020204" pitchFamily="34" charset="0"/>
                  <a:cs typeface="Arial" panose="020B0604020202020204" pitchFamily="34" charset="0"/>
                </a:rPr>
                <a:t>le</a:t>
              </a:r>
              <a:r>
                <a:rPr sz="900" spc="-14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42" dirty="0">
                  <a:latin typeface="Arial" panose="020B0604020202020204" pitchFamily="34" charset="0"/>
                  <a:cs typeface="Arial" panose="020B0604020202020204" pitchFamily="34" charset="0"/>
                </a:rPr>
                <a:t>sensibiliser</a:t>
              </a:r>
              <a:r>
                <a:rPr sz="900" spc="3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51" dirty="0">
                  <a:latin typeface="Arial" panose="020B0604020202020204" pitchFamily="34" charset="0"/>
                  <a:cs typeface="Arial" panose="020B0604020202020204" pitchFamily="34" charset="0"/>
                </a:rPr>
                <a:t>à</a:t>
              </a:r>
              <a:r>
                <a:rPr sz="900" spc="-3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14" dirty="0">
                  <a:latin typeface="Arial" panose="020B0604020202020204" pitchFamily="34" charset="0"/>
                  <a:cs typeface="Arial" panose="020B0604020202020204" pitchFamily="34" charset="0"/>
                </a:rPr>
                <a:t>la</a:t>
              </a:r>
              <a:r>
                <a:rPr sz="900" spc="-11" dirty="0">
                  <a:latin typeface="Arial" panose="020B0604020202020204" pitchFamily="34" charset="0"/>
                  <a:cs typeface="Arial" panose="020B0604020202020204" pitchFamily="34" charset="0"/>
                </a:rPr>
                <a:t> problématique.</a:t>
              </a:r>
              <a:endParaRPr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6" name="object 189">
              <a:extLst>
                <a:ext uri="{FF2B5EF4-FFF2-40B4-BE49-F238E27FC236}">
                  <a16:creationId xmlns:a16="http://schemas.microsoft.com/office/drawing/2014/main" id="{4C6FB065-4F08-46D6-AB7B-988B10FE83BB}"/>
                </a:ext>
              </a:extLst>
            </p:cNvPr>
            <p:cNvSpPr txBox="1"/>
            <p:nvPr/>
          </p:nvSpPr>
          <p:spPr>
            <a:xfrm>
              <a:off x="5722512" y="5290533"/>
              <a:ext cx="852873" cy="336603"/>
            </a:xfrm>
            <a:prstGeom prst="rect">
              <a:avLst/>
            </a:prstGeom>
          </p:spPr>
          <p:txBody>
            <a:bodyPr vert="horz" wrap="square" lIns="0" tIns="7144" rIns="0" bIns="0" rtlCol="0">
              <a:spAutoFit/>
            </a:bodyPr>
            <a:lstStyle/>
            <a:p>
              <a:pPr marL="7144" marR="2858" algn="ctr">
                <a:spcBef>
                  <a:spcPts val="56"/>
                </a:spcBef>
              </a:pPr>
              <a:r>
                <a:rPr sz="900" spc="-42" dirty="0">
                  <a:latin typeface="Arial" panose="020B0604020202020204" pitchFamily="34" charset="0"/>
                  <a:cs typeface="Arial" panose="020B0604020202020204" pitchFamily="34" charset="0"/>
                </a:rPr>
                <a:t>Signifier</a:t>
              </a:r>
              <a:r>
                <a:rPr sz="900" spc="1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48" dirty="0">
                  <a:latin typeface="Arial" panose="020B0604020202020204" pitchFamily="34" charset="0"/>
                  <a:cs typeface="Arial" panose="020B0604020202020204" pitchFamily="34" charset="0"/>
                </a:rPr>
                <a:t>clairement</a:t>
              </a:r>
              <a:r>
                <a:rPr sz="900" spc="23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14" dirty="0">
                  <a:latin typeface="Arial" panose="020B0604020202020204" pitchFamily="34" charset="0"/>
                  <a:cs typeface="Arial" panose="020B0604020202020204" pitchFamily="34" charset="0"/>
                </a:rPr>
                <a:t>le</a:t>
              </a:r>
              <a:r>
                <a:rPr sz="900" spc="28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53" dirty="0">
                  <a:latin typeface="Arial" panose="020B0604020202020204" pitchFamily="34" charset="0"/>
                  <a:cs typeface="Arial" panose="020B0604020202020204" pitchFamily="34" charset="0"/>
                </a:rPr>
                <a:t>comportement</a:t>
              </a:r>
              <a:r>
                <a:rPr sz="900" spc="17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7" dirty="0">
                  <a:latin typeface="Arial" panose="020B0604020202020204" pitchFamily="34" charset="0"/>
                  <a:cs typeface="Arial" panose="020B0604020202020204" pitchFamily="34" charset="0"/>
                </a:rPr>
                <a:t>interdit</a:t>
              </a:r>
              <a:r>
                <a:rPr sz="900" spc="28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51" dirty="0">
                  <a:latin typeface="Arial" panose="020B0604020202020204" pitchFamily="34" charset="0"/>
                  <a:cs typeface="Arial" panose="020B0604020202020204" pitchFamily="34" charset="0"/>
                </a:rPr>
                <a:t>(avec</a:t>
              </a:r>
              <a:r>
                <a:rPr sz="900" spc="8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45" dirty="0">
                  <a:latin typeface="Arial" panose="020B0604020202020204" pitchFamily="34" charset="0"/>
                  <a:cs typeface="Arial" panose="020B0604020202020204" pitchFamily="34" charset="0"/>
                </a:rPr>
                <a:t>aide</a:t>
              </a:r>
              <a:r>
                <a:rPr sz="900" spc="-8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45" dirty="0">
                  <a:latin typeface="Arial" panose="020B0604020202020204" pitchFamily="34" charset="0"/>
                  <a:cs typeface="Arial" panose="020B0604020202020204" pitchFamily="34" charset="0"/>
                </a:rPr>
                <a:t>d’un</a:t>
              </a:r>
              <a:r>
                <a:rPr sz="900" spc="-6" dirty="0">
                  <a:latin typeface="Arial" panose="020B0604020202020204" pitchFamily="34" charset="0"/>
                  <a:cs typeface="Arial" panose="020B0604020202020204" pitchFamily="34" charset="0"/>
                </a:rPr>
                <a:t> picto </a:t>
              </a:r>
              <a:r>
                <a:rPr sz="900" spc="-68" dirty="0">
                  <a:latin typeface="Arial" panose="020B0604020202020204" pitchFamily="34" charset="0"/>
                  <a:cs typeface="Arial" panose="020B0604020202020204" pitchFamily="34" charset="0"/>
                </a:rPr>
                <a:t>STOP</a:t>
              </a:r>
              <a:r>
                <a:rPr sz="900" spc="-14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51" dirty="0">
                  <a:latin typeface="Arial" panose="020B0604020202020204" pitchFamily="34" charset="0"/>
                  <a:cs typeface="Arial" panose="020B0604020202020204" pitchFamily="34" charset="0"/>
                </a:rPr>
                <a:t>par</a:t>
              </a:r>
              <a:r>
                <a:rPr sz="900" spc="17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45" dirty="0">
                  <a:latin typeface="Arial" panose="020B0604020202020204" pitchFamily="34" charset="0"/>
                  <a:cs typeface="Arial" panose="020B0604020202020204" pitchFamily="34" charset="0"/>
                </a:rPr>
                <a:t>ex.)</a:t>
              </a:r>
              <a:r>
                <a:rPr sz="9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14" dirty="0">
                  <a:latin typeface="Arial" panose="020B0604020202020204" pitchFamily="34" charset="0"/>
                  <a:cs typeface="Arial" panose="020B0604020202020204" pitchFamily="34" charset="0"/>
                </a:rPr>
                <a:t>et</a:t>
              </a:r>
              <a:r>
                <a:rPr sz="900" spc="28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45" dirty="0">
                  <a:latin typeface="Arial" panose="020B0604020202020204" pitchFamily="34" charset="0"/>
                  <a:cs typeface="Arial" panose="020B0604020202020204" pitchFamily="34" charset="0"/>
                </a:rPr>
                <a:t>toujours</a:t>
              </a:r>
              <a:r>
                <a:rPr sz="900" spc="6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6" dirty="0">
                  <a:latin typeface="Arial" panose="020B0604020202020204" pitchFamily="34" charset="0"/>
                  <a:cs typeface="Arial" panose="020B0604020202020204" pitchFamily="34" charset="0"/>
                </a:rPr>
                <a:t>ajouter </a:t>
              </a:r>
              <a:r>
                <a:rPr sz="900" b="1" spc="-62" dirty="0">
                  <a:latin typeface="Arial" panose="020B0604020202020204" pitchFamily="34" charset="0"/>
                  <a:cs typeface="Arial" panose="020B0604020202020204" pitchFamily="34" charset="0"/>
                </a:rPr>
                <a:t>comment</a:t>
              </a:r>
              <a:r>
                <a:rPr sz="900" spc="-8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b="1" spc="-31" dirty="0">
                  <a:latin typeface="Arial" panose="020B0604020202020204" pitchFamily="34" charset="0"/>
                  <a:cs typeface="Arial" panose="020B0604020202020204" pitchFamily="34" charset="0"/>
                </a:rPr>
                <a:t>il</a:t>
              </a:r>
              <a:r>
                <a:rPr sz="900" spc="-6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b="1" spc="-28" dirty="0">
                  <a:latin typeface="Arial" panose="020B0604020202020204" pitchFamily="34" charset="0"/>
                  <a:cs typeface="Arial" panose="020B0604020202020204" pitchFamily="34" charset="0"/>
                </a:rPr>
                <a:t>pourrait</a:t>
              </a:r>
              <a:r>
                <a:rPr sz="900" spc="28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b="1" spc="-42" dirty="0">
                  <a:latin typeface="Arial" panose="020B0604020202020204" pitchFamily="34" charset="0"/>
                  <a:cs typeface="Arial" panose="020B0604020202020204" pitchFamily="34" charset="0"/>
                </a:rPr>
                <a:t>faire</a:t>
              </a:r>
              <a:r>
                <a:rPr sz="900" spc="-6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b="1" spc="-6" dirty="0">
                  <a:latin typeface="Arial" panose="020B0604020202020204" pitchFamily="34" charset="0"/>
                  <a:cs typeface="Arial" panose="020B0604020202020204" pitchFamily="34" charset="0"/>
                </a:rPr>
                <a:t>autrement</a:t>
              </a:r>
              <a:r>
                <a:rPr sz="900" spc="-6" dirty="0"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  <a:endParaRPr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7" name="object 198">
              <a:extLst>
                <a:ext uri="{FF2B5EF4-FFF2-40B4-BE49-F238E27FC236}">
                  <a16:creationId xmlns:a16="http://schemas.microsoft.com/office/drawing/2014/main" id="{9AFC07E2-9DA1-4311-9345-7C014FACE419}"/>
                </a:ext>
              </a:extLst>
            </p:cNvPr>
            <p:cNvSpPr txBox="1"/>
            <p:nvPr/>
          </p:nvSpPr>
          <p:spPr>
            <a:xfrm>
              <a:off x="3465784" y="5336182"/>
              <a:ext cx="573625" cy="269977"/>
            </a:xfrm>
            <a:prstGeom prst="rect">
              <a:avLst/>
            </a:prstGeom>
          </p:spPr>
          <p:txBody>
            <a:bodyPr vert="horz" wrap="square" lIns="0" tIns="7144" rIns="0" bIns="0" rtlCol="0">
              <a:spAutoFit/>
            </a:bodyPr>
            <a:lstStyle/>
            <a:p>
              <a:pPr marL="7144" marR="2858" algn="ctr">
                <a:spcBef>
                  <a:spcPts val="56"/>
                </a:spcBef>
              </a:pPr>
              <a:r>
                <a:rPr sz="900" spc="-45" dirty="0">
                  <a:latin typeface="Arial" panose="020B0604020202020204" pitchFamily="34" charset="0"/>
                  <a:cs typeface="Arial" panose="020B0604020202020204" pitchFamily="34" charset="0"/>
                </a:rPr>
                <a:t>Aider</a:t>
              </a:r>
              <a:r>
                <a:rPr sz="900" spc="-14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28" dirty="0">
                  <a:latin typeface="Arial" panose="020B0604020202020204" pitchFamily="34" charset="0"/>
                  <a:cs typeface="Arial" panose="020B0604020202020204" pitchFamily="34" charset="0"/>
                </a:rPr>
                <a:t>à</a:t>
              </a:r>
              <a:r>
                <a:rPr sz="900" spc="28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42" dirty="0">
                  <a:latin typeface="Arial" panose="020B0604020202020204" pitchFamily="34" charset="0"/>
                  <a:cs typeface="Arial" panose="020B0604020202020204" pitchFamily="34" charset="0"/>
                </a:rPr>
                <a:t>anticiper</a:t>
              </a:r>
              <a:r>
                <a:rPr sz="900" spc="8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14" dirty="0">
                  <a:latin typeface="Arial" panose="020B0604020202020204" pitchFamily="34" charset="0"/>
                  <a:cs typeface="Arial" panose="020B0604020202020204" pitchFamily="34" charset="0"/>
                </a:rPr>
                <a:t>les</a:t>
              </a:r>
              <a:r>
                <a:rPr sz="900" spc="28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42" dirty="0">
                  <a:latin typeface="Arial" panose="020B0604020202020204" pitchFamily="34" charset="0"/>
                  <a:cs typeface="Arial" panose="020B0604020202020204" pitchFamily="34" charset="0"/>
                </a:rPr>
                <a:t>transitions,</a:t>
              </a:r>
              <a:r>
                <a:rPr sz="900" spc="25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9" dirty="0">
                  <a:latin typeface="Arial" panose="020B0604020202020204" pitchFamily="34" charset="0"/>
                  <a:cs typeface="Arial" panose="020B0604020202020204" pitchFamily="34" charset="0"/>
                </a:rPr>
                <a:t>les</a:t>
              </a:r>
              <a:r>
                <a:rPr sz="900" spc="28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51" dirty="0">
                  <a:latin typeface="Arial" panose="020B0604020202020204" pitchFamily="34" charset="0"/>
                  <a:cs typeface="Arial" panose="020B0604020202020204" pitchFamily="34" charset="0"/>
                </a:rPr>
                <a:t>changements,</a:t>
              </a:r>
              <a:r>
                <a:rPr sz="900" spc="28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45" dirty="0">
                  <a:latin typeface="Arial" panose="020B0604020202020204" pitchFamily="34" charset="0"/>
                  <a:cs typeface="Arial" panose="020B0604020202020204" pitchFamily="34" charset="0"/>
                </a:rPr>
                <a:t>les</a:t>
              </a:r>
              <a:r>
                <a:rPr sz="900" spc="3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25" dirty="0">
                  <a:latin typeface="Arial" panose="020B0604020202020204" pitchFamily="34" charset="0"/>
                  <a:cs typeface="Arial" panose="020B0604020202020204" pitchFamily="34" charset="0"/>
                </a:rPr>
                <a:t>imprévus.</a:t>
              </a:r>
              <a:endParaRPr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9" name="object 200">
              <a:extLst>
                <a:ext uri="{FF2B5EF4-FFF2-40B4-BE49-F238E27FC236}">
                  <a16:creationId xmlns:a16="http://schemas.microsoft.com/office/drawing/2014/main" id="{A873E566-51DD-4907-8188-634AB15AD998}"/>
                </a:ext>
              </a:extLst>
            </p:cNvPr>
            <p:cNvSpPr txBox="1"/>
            <p:nvPr/>
          </p:nvSpPr>
          <p:spPr>
            <a:xfrm>
              <a:off x="3874884" y="5928563"/>
              <a:ext cx="836584" cy="269977"/>
            </a:xfrm>
            <a:prstGeom prst="rect">
              <a:avLst/>
            </a:prstGeom>
          </p:spPr>
          <p:txBody>
            <a:bodyPr vert="horz" wrap="square" lIns="0" tIns="7144" rIns="0" bIns="0" rtlCol="0">
              <a:spAutoFit/>
            </a:bodyPr>
            <a:lstStyle/>
            <a:p>
              <a:pPr marL="7144" marR="2858" algn="ctr">
                <a:spcBef>
                  <a:spcPts val="56"/>
                </a:spcBef>
              </a:pPr>
              <a:r>
                <a:rPr sz="900" spc="-56" dirty="0">
                  <a:latin typeface="Arial" panose="020B0604020202020204" pitchFamily="34" charset="0"/>
                  <a:cs typeface="Arial" panose="020B0604020202020204" pitchFamily="34" charset="0"/>
                </a:rPr>
                <a:t>Repérer</a:t>
              </a:r>
              <a:r>
                <a:rPr sz="900" spc="39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45" dirty="0">
                  <a:latin typeface="Arial" panose="020B0604020202020204" pitchFamily="34" charset="0"/>
                  <a:cs typeface="Arial" panose="020B0604020202020204" pitchFamily="34" charset="0"/>
                </a:rPr>
                <a:t>les</a:t>
              </a:r>
              <a:r>
                <a:rPr sz="900" spc="3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45" dirty="0">
                  <a:latin typeface="Arial" panose="020B0604020202020204" pitchFamily="34" charset="0"/>
                  <a:cs typeface="Arial" panose="020B0604020202020204" pitchFamily="34" charset="0"/>
                </a:rPr>
                <a:t>tensions,</a:t>
              </a:r>
              <a:r>
                <a:rPr sz="900" spc="28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53" dirty="0">
                  <a:latin typeface="Arial" panose="020B0604020202020204" pitchFamily="34" charset="0"/>
                  <a:cs typeface="Arial" panose="020B0604020202020204" pitchFamily="34" charset="0"/>
                </a:rPr>
                <a:t>se</a:t>
              </a:r>
              <a:r>
                <a:rPr sz="900" spc="3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48" dirty="0">
                  <a:latin typeface="Arial" panose="020B0604020202020204" pitchFamily="34" charset="0"/>
                  <a:cs typeface="Arial" panose="020B0604020202020204" pitchFamily="34" charset="0"/>
                </a:rPr>
                <a:t>centrer</a:t>
              </a:r>
              <a:r>
                <a:rPr sz="900" spc="2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48" dirty="0">
                  <a:latin typeface="Arial" panose="020B0604020202020204" pitchFamily="34" charset="0"/>
                  <a:cs typeface="Arial" panose="020B0604020202020204" pitchFamily="34" charset="0"/>
                </a:rPr>
                <a:t>sur</a:t>
              </a:r>
              <a:r>
                <a:rPr sz="900" spc="1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14" dirty="0">
                  <a:latin typeface="Arial" panose="020B0604020202020204" pitchFamily="34" charset="0"/>
                  <a:cs typeface="Arial" panose="020B0604020202020204" pitchFamily="34" charset="0"/>
                </a:rPr>
                <a:t>les</a:t>
              </a:r>
              <a:r>
                <a:rPr sz="900" spc="28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9" dirty="0">
                  <a:latin typeface="Arial" panose="020B0604020202020204" pitchFamily="34" charset="0"/>
                  <a:cs typeface="Arial" panose="020B0604020202020204" pitchFamily="34" charset="0"/>
                </a:rPr>
                <a:t>besoins</a:t>
              </a:r>
              <a:r>
                <a:rPr sz="900" spc="79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53" dirty="0">
                  <a:latin typeface="Arial" panose="020B0604020202020204" pitchFamily="34" charset="0"/>
                  <a:cs typeface="Arial" panose="020B0604020202020204" pitchFamily="34" charset="0"/>
                </a:rPr>
                <a:t>pour</a:t>
              </a:r>
              <a:r>
                <a:rPr sz="900" spc="-8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6" dirty="0">
                  <a:latin typeface="Arial" panose="020B0604020202020204" pitchFamily="34" charset="0"/>
                  <a:cs typeface="Arial" panose="020B0604020202020204" pitchFamily="34" charset="0"/>
                </a:rPr>
                <a:t>tenter </a:t>
              </a:r>
              <a:r>
                <a:rPr sz="900" spc="-56" dirty="0">
                  <a:latin typeface="Arial" panose="020B0604020202020204" pitchFamily="34" charset="0"/>
                  <a:cs typeface="Arial" panose="020B0604020202020204" pitchFamily="34" charset="0"/>
                </a:rPr>
                <a:t>de</a:t>
              </a:r>
              <a:r>
                <a:rPr sz="900" spc="1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56" dirty="0">
                  <a:latin typeface="Arial" panose="020B0604020202020204" pitchFamily="34" charset="0"/>
                  <a:cs typeface="Arial" panose="020B0604020202020204" pitchFamily="34" charset="0"/>
                </a:rPr>
                <a:t>désamorcer</a:t>
              </a:r>
              <a:r>
                <a:rPr sz="900" spc="45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14" dirty="0">
                  <a:latin typeface="Arial" panose="020B0604020202020204" pitchFamily="34" charset="0"/>
                  <a:cs typeface="Arial" panose="020B0604020202020204" pitchFamily="34" charset="0"/>
                </a:rPr>
                <a:t>les</a:t>
              </a:r>
              <a:r>
                <a:rPr sz="900" spc="-6" dirty="0">
                  <a:latin typeface="Arial" panose="020B0604020202020204" pitchFamily="34" charset="0"/>
                  <a:cs typeface="Arial" panose="020B0604020202020204" pitchFamily="34" charset="0"/>
                </a:rPr>
                <a:t> crises.</a:t>
              </a:r>
              <a:endParaRPr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15" name="Connecteur droit 214">
              <a:extLst>
                <a:ext uri="{FF2B5EF4-FFF2-40B4-BE49-F238E27FC236}">
                  <a16:creationId xmlns:a16="http://schemas.microsoft.com/office/drawing/2014/main" id="{E968E9DF-14DD-49E4-B05C-97D37659D30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043596" y="5054406"/>
              <a:ext cx="484095" cy="37356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8" name="Connecteur droit 217">
              <a:extLst>
                <a:ext uri="{FF2B5EF4-FFF2-40B4-BE49-F238E27FC236}">
                  <a16:creationId xmlns:a16="http://schemas.microsoft.com/office/drawing/2014/main" id="{2D67CBFA-162F-4B83-BC67-BDDE511EB527}"/>
                </a:ext>
              </a:extLst>
            </p:cNvPr>
            <p:cNvCxnSpPr/>
            <p:nvPr/>
          </p:nvCxnSpPr>
          <p:spPr>
            <a:xfrm flipV="1">
              <a:off x="4904848" y="5213076"/>
              <a:ext cx="97960" cy="21953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0" name="Connecteur droit 219">
              <a:extLst>
                <a:ext uri="{FF2B5EF4-FFF2-40B4-BE49-F238E27FC236}">
                  <a16:creationId xmlns:a16="http://schemas.microsoft.com/office/drawing/2014/main" id="{A7555EC0-D10E-439E-B929-512E25AD5C55}"/>
                </a:ext>
              </a:extLst>
            </p:cNvPr>
            <p:cNvCxnSpPr/>
            <p:nvPr/>
          </p:nvCxnSpPr>
          <p:spPr>
            <a:xfrm>
              <a:off x="5309049" y="5534820"/>
              <a:ext cx="393452" cy="393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2" name="Connecteur droit 221">
              <a:extLst>
                <a:ext uri="{FF2B5EF4-FFF2-40B4-BE49-F238E27FC236}">
                  <a16:creationId xmlns:a16="http://schemas.microsoft.com/office/drawing/2014/main" id="{85CE5788-5AE8-4FC1-A54A-690E000BC07B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077093" y="5538756"/>
              <a:ext cx="274726" cy="117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4" name="Connecteur droit 223">
              <a:extLst>
                <a:ext uri="{FF2B5EF4-FFF2-40B4-BE49-F238E27FC236}">
                  <a16:creationId xmlns:a16="http://schemas.microsoft.com/office/drawing/2014/main" id="{8A8F08C6-BFAB-4BF9-A1A4-EFF4EF12FEA4}"/>
                </a:ext>
              </a:extLst>
            </p:cNvPr>
            <p:cNvCxnSpPr/>
            <p:nvPr/>
          </p:nvCxnSpPr>
          <p:spPr>
            <a:xfrm flipH="1">
              <a:off x="4527691" y="5636028"/>
              <a:ext cx="64187" cy="20095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7" name="Connecteur droit 226">
              <a:extLst>
                <a:ext uri="{FF2B5EF4-FFF2-40B4-BE49-F238E27FC236}">
                  <a16:creationId xmlns:a16="http://schemas.microsoft.com/office/drawing/2014/main" id="{61889422-C866-465C-8CD0-DFF9700A6F9D}"/>
                </a:ext>
              </a:extLst>
            </p:cNvPr>
            <p:cNvCxnSpPr/>
            <p:nvPr/>
          </p:nvCxnSpPr>
          <p:spPr>
            <a:xfrm>
              <a:off x="5101278" y="5626778"/>
              <a:ext cx="318034" cy="30880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" name="Groupe 3">
            <a:extLst>
              <a:ext uri="{FF2B5EF4-FFF2-40B4-BE49-F238E27FC236}">
                <a16:creationId xmlns:a16="http://schemas.microsoft.com/office/drawing/2014/main" id="{4A108EF2-3876-4306-855F-76744FBAF5D5}"/>
              </a:ext>
            </a:extLst>
          </p:cNvPr>
          <p:cNvGrpSpPr/>
          <p:nvPr/>
        </p:nvGrpSpPr>
        <p:grpSpPr>
          <a:xfrm>
            <a:off x="901563" y="7794059"/>
            <a:ext cx="5535623" cy="3181060"/>
            <a:chOff x="1825640" y="6672237"/>
            <a:chExt cx="3695391" cy="1252960"/>
          </a:xfrm>
        </p:grpSpPr>
        <p:grpSp>
          <p:nvGrpSpPr>
            <p:cNvPr id="197" name="object 35">
              <a:extLst>
                <a:ext uri="{FF2B5EF4-FFF2-40B4-BE49-F238E27FC236}">
                  <a16:creationId xmlns:a16="http://schemas.microsoft.com/office/drawing/2014/main" id="{A22BAA8C-FD0D-4724-B9CC-5DF94E5B2DA3}"/>
                </a:ext>
              </a:extLst>
            </p:cNvPr>
            <p:cNvGrpSpPr/>
            <p:nvPr/>
          </p:nvGrpSpPr>
          <p:grpSpPr>
            <a:xfrm>
              <a:off x="3154309" y="7476141"/>
              <a:ext cx="958789" cy="449056"/>
              <a:chOff x="7342509" y="533400"/>
              <a:chExt cx="1001394" cy="594360"/>
            </a:xfrm>
          </p:grpSpPr>
          <p:sp>
            <p:nvSpPr>
              <p:cNvPr id="198" name="object 36">
                <a:extLst>
                  <a:ext uri="{FF2B5EF4-FFF2-40B4-BE49-F238E27FC236}">
                    <a16:creationId xmlns:a16="http://schemas.microsoft.com/office/drawing/2014/main" id="{5393E1C4-711D-4A28-B334-2F2B01EC0A79}"/>
                  </a:ext>
                </a:extLst>
              </p:cNvPr>
              <p:cNvSpPr/>
              <p:nvPr/>
            </p:nvSpPr>
            <p:spPr>
              <a:xfrm>
                <a:off x="7347081" y="537971"/>
                <a:ext cx="992505" cy="585470"/>
              </a:xfrm>
              <a:custGeom>
                <a:avLst/>
                <a:gdLst/>
                <a:ahLst/>
                <a:cxnLst/>
                <a:rect l="l" t="t" r="r" b="b"/>
                <a:pathLst>
                  <a:path w="992504" h="585469">
                    <a:moveTo>
                      <a:pt x="992123" y="487679"/>
                    </a:moveTo>
                    <a:lnTo>
                      <a:pt x="992123" y="97535"/>
                    </a:lnTo>
                    <a:lnTo>
                      <a:pt x="984384" y="59793"/>
                    </a:lnTo>
                    <a:lnTo>
                      <a:pt x="963358" y="28765"/>
                    </a:lnTo>
                    <a:lnTo>
                      <a:pt x="932330" y="7739"/>
                    </a:lnTo>
                    <a:lnTo>
                      <a:pt x="894587" y="0"/>
                    </a:lnTo>
                    <a:lnTo>
                      <a:pt x="97535" y="0"/>
                    </a:lnTo>
                    <a:lnTo>
                      <a:pt x="59793" y="7739"/>
                    </a:lnTo>
                    <a:lnTo>
                      <a:pt x="28765" y="28765"/>
                    </a:lnTo>
                    <a:lnTo>
                      <a:pt x="7739" y="59793"/>
                    </a:lnTo>
                    <a:lnTo>
                      <a:pt x="0" y="97535"/>
                    </a:lnTo>
                    <a:lnTo>
                      <a:pt x="0" y="487679"/>
                    </a:lnTo>
                    <a:lnTo>
                      <a:pt x="7739" y="525422"/>
                    </a:lnTo>
                    <a:lnTo>
                      <a:pt x="28765" y="556450"/>
                    </a:lnTo>
                    <a:lnTo>
                      <a:pt x="59793" y="577476"/>
                    </a:lnTo>
                    <a:lnTo>
                      <a:pt x="97535" y="585215"/>
                    </a:lnTo>
                    <a:lnTo>
                      <a:pt x="894587" y="585215"/>
                    </a:lnTo>
                    <a:lnTo>
                      <a:pt x="932330" y="577476"/>
                    </a:lnTo>
                    <a:lnTo>
                      <a:pt x="963358" y="556450"/>
                    </a:lnTo>
                    <a:lnTo>
                      <a:pt x="984384" y="525422"/>
                    </a:lnTo>
                    <a:lnTo>
                      <a:pt x="992123" y="487679"/>
                    </a:ln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</p:spPr>
            <p:txBody>
              <a:bodyPr wrap="square" lIns="0" tIns="0" rIns="0" bIns="0" rtlCol="0"/>
              <a:lstStyle/>
              <a:p>
                <a:endParaRPr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99" name="object 37">
                <a:extLst>
                  <a:ext uri="{FF2B5EF4-FFF2-40B4-BE49-F238E27FC236}">
                    <a16:creationId xmlns:a16="http://schemas.microsoft.com/office/drawing/2014/main" id="{A2DE0DA2-D26B-408F-8C68-53C5442B0BA2}"/>
                  </a:ext>
                </a:extLst>
              </p:cNvPr>
              <p:cNvSpPr/>
              <p:nvPr/>
            </p:nvSpPr>
            <p:spPr>
              <a:xfrm>
                <a:off x="7342509" y="533400"/>
                <a:ext cx="1001394" cy="594360"/>
              </a:xfrm>
              <a:custGeom>
                <a:avLst/>
                <a:gdLst/>
                <a:ahLst/>
                <a:cxnLst/>
                <a:rect l="l" t="t" r="r" b="b"/>
                <a:pathLst>
                  <a:path w="1001395" h="594360">
                    <a:moveTo>
                      <a:pt x="1001268" y="502920"/>
                    </a:moveTo>
                    <a:lnTo>
                      <a:pt x="1001268" y="91440"/>
                    </a:lnTo>
                    <a:lnTo>
                      <a:pt x="999744" y="82296"/>
                    </a:lnTo>
                    <a:lnTo>
                      <a:pt x="984504" y="45720"/>
                    </a:lnTo>
                    <a:lnTo>
                      <a:pt x="955548" y="18288"/>
                    </a:lnTo>
                    <a:lnTo>
                      <a:pt x="947928" y="12192"/>
                    </a:lnTo>
                    <a:lnTo>
                      <a:pt x="938784" y="7620"/>
                    </a:lnTo>
                    <a:lnTo>
                      <a:pt x="929640" y="4572"/>
                    </a:lnTo>
                    <a:lnTo>
                      <a:pt x="920496" y="3048"/>
                    </a:lnTo>
                    <a:lnTo>
                      <a:pt x="899160" y="0"/>
                    </a:lnTo>
                    <a:lnTo>
                      <a:pt x="102108" y="0"/>
                    </a:lnTo>
                    <a:lnTo>
                      <a:pt x="80772" y="3048"/>
                    </a:lnTo>
                    <a:lnTo>
                      <a:pt x="71628" y="4572"/>
                    </a:lnTo>
                    <a:lnTo>
                      <a:pt x="62484" y="9144"/>
                    </a:lnTo>
                    <a:lnTo>
                      <a:pt x="53340" y="12192"/>
                    </a:lnTo>
                    <a:lnTo>
                      <a:pt x="44196" y="18288"/>
                    </a:lnTo>
                    <a:lnTo>
                      <a:pt x="28956" y="30480"/>
                    </a:lnTo>
                    <a:lnTo>
                      <a:pt x="16764" y="45720"/>
                    </a:lnTo>
                    <a:lnTo>
                      <a:pt x="12192" y="54864"/>
                    </a:lnTo>
                    <a:lnTo>
                      <a:pt x="7620" y="62484"/>
                    </a:lnTo>
                    <a:lnTo>
                      <a:pt x="4572" y="73152"/>
                    </a:lnTo>
                    <a:lnTo>
                      <a:pt x="1524" y="82296"/>
                    </a:lnTo>
                    <a:lnTo>
                      <a:pt x="0" y="92964"/>
                    </a:lnTo>
                    <a:lnTo>
                      <a:pt x="0" y="502920"/>
                    </a:lnTo>
                    <a:lnTo>
                      <a:pt x="1524" y="513588"/>
                    </a:lnTo>
                    <a:lnTo>
                      <a:pt x="7620" y="531876"/>
                    </a:lnTo>
                    <a:lnTo>
                      <a:pt x="9144" y="534924"/>
                    </a:lnTo>
                    <a:lnTo>
                      <a:pt x="9144" y="92964"/>
                    </a:lnTo>
                    <a:lnTo>
                      <a:pt x="10668" y="83820"/>
                    </a:lnTo>
                    <a:lnTo>
                      <a:pt x="13716" y="74676"/>
                    </a:lnTo>
                    <a:lnTo>
                      <a:pt x="16764" y="67056"/>
                    </a:lnTo>
                    <a:lnTo>
                      <a:pt x="19812" y="57912"/>
                    </a:lnTo>
                    <a:lnTo>
                      <a:pt x="25908" y="50292"/>
                    </a:lnTo>
                    <a:lnTo>
                      <a:pt x="30480" y="44196"/>
                    </a:lnTo>
                    <a:lnTo>
                      <a:pt x="36576" y="36576"/>
                    </a:lnTo>
                    <a:lnTo>
                      <a:pt x="74676" y="13716"/>
                    </a:lnTo>
                    <a:lnTo>
                      <a:pt x="909828" y="10668"/>
                    </a:lnTo>
                    <a:lnTo>
                      <a:pt x="918972" y="12192"/>
                    </a:lnTo>
                    <a:lnTo>
                      <a:pt x="926592" y="13716"/>
                    </a:lnTo>
                    <a:lnTo>
                      <a:pt x="935736" y="16764"/>
                    </a:lnTo>
                    <a:lnTo>
                      <a:pt x="950976" y="25908"/>
                    </a:lnTo>
                    <a:lnTo>
                      <a:pt x="958596" y="32004"/>
                    </a:lnTo>
                    <a:lnTo>
                      <a:pt x="964692" y="36576"/>
                    </a:lnTo>
                    <a:lnTo>
                      <a:pt x="970788" y="44196"/>
                    </a:lnTo>
                    <a:lnTo>
                      <a:pt x="976884" y="50292"/>
                    </a:lnTo>
                    <a:lnTo>
                      <a:pt x="981456" y="59436"/>
                    </a:lnTo>
                    <a:lnTo>
                      <a:pt x="987552" y="74676"/>
                    </a:lnTo>
                    <a:lnTo>
                      <a:pt x="990600" y="83820"/>
                    </a:lnTo>
                    <a:lnTo>
                      <a:pt x="992124" y="92964"/>
                    </a:lnTo>
                    <a:lnTo>
                      <a:pt x="992124" y="534924"/>
                    </a:lnTo>
                    <a:lnTo>
                      <a:pt x="993648" y="531876"/>
                    </a:lnTo>
                    <a:lnTo>
                      <a:pt x="996696" y="522732"/>
                    </a:lnTo>
                    <a:lnTo>
                      <a:pt x="999744" y="512064"/>
                    </a:lnTo>
                    <a:lnTo>
                      <a:pt x="1001268" y="502920"/>
                    </a:lnTo>
                    <a:close/>
                  </a:path>
                  <a:path w="1001395" h="594360">
                    <a:moveTo>
                      <a:pt x="992124" y="534924"/>
                    </a:moveTo>
                    <a:lnTo>
                      <a:pt x="992124" y="501396"/>
                    </a:lnTo>
                    <a:lnTo>
                      <a:pt x="990600" y="510540"/>
                    </a:lnTo>
                    <a:lnTo>
                      <a:pt x="984504" y="528828"/>
                    </a:lnTo>
                    <a:lnTo>
                      <a:pt x="981456" y="536448"/>
                    </a:lnTo>
                    <a:lnTo>
                      <a:pt x="975360" y="544068"/>
                    </a:lnTo>
                    <a:lnTo>
                      <a:pt x="970788" y="551688"/>
                    </a:lnTo>
                    <a:lnTo>
                      <a:pt x="958596" y="563880"/>
                    </a:lnTo>
                    <a:lnTo>
                      <a:pt x="935736" y="577596"/>
                    </a:lnTo>
                    <a:lnTo>
                      <a:pt x="926592" y="580644"/>
                    </a:lnTo>
                    <a:lnTo>
                      <a:pt x="899160" y="585216"/>
                    </a:lnTo>
                    <a:lnTo>
                      <a:pt x="102108" y="585216"/>
                    </a:lnTo>
                    <a:lnTo>
                      <a:pt x="91440" y="583692"/>
                    </a:lnTo>
                    <a:lnTo>
                      <a:pt x="83820" y="582168"/>
                    </a:lnTo>
                    <a:lnTo>
                      <a:pt x="74676" y="580644"/>
                    </a:lnTo>
                    <a:lnTo>
                      <a:pt x="65532" y="577596"/>
                    </a:lnTo>
                    <a:lnTo>
                      <a:pt x="42672" y="563880"/>
                    </a:lnTo>
                    <a:lnTo>
                      <a:pt x="36576" y="557784"/>
                    </a:lnTo>
                    <a:lnTo>
                      <a:pt x="30480" y="550164"/>
                    </a:lnTo>
                    <a:lnTo>
                      <a:pt x="24384" y="544068"/>
                    </a:lnTo>
                    <a:lnTo>
                      <a:pt x="19812" y="536448"/>
                    </a:lnTo>
                    <a:lnTo>
                      <a:pt x="16764" y="527304"/>
                    </a:lnTo>
                    <a:lnTo>
                      <a:pt x="13716" y="519684"/>
                    </a:lnTo>
                    <a:lnTo>
                      <a:pt x="10668" y="510540"/>
                    </a:lnTo>
                    <a:lnTo>
                      <a:pt x="9144" y="501396"/>
                    </a:lnTo>
                    <a:lnTo>
                      <a:pt x="9144" y="534924"/>
                    </a:lnTo>
                    <a:lnTo>
                      <a:pt x="12192" y="541020"/>
                    </a:lnTo>
                    <a:lnTo>
                      <a:pt x="16764" y="548640"/>
                    </a:lnTo>
                    <a:lnTo>
                      <a:pt x="22860" y="557784"/>
                    </a:lnTo>
                    <a:lnTo>
                      <a:pt x="30480" y="563880"/>
                    </a:lnTo>
                    <a:lnTo>
                      <a:pt x="36576" y="571500"/>
                    </a:lnTo>
                    <a:lnTo>
                      <a:pt x="71628" y="589788"/>
                    </a:lnTo>
                    <a:lnTo>
                      <a:pt x="91440" y="594360"/>
                    </a:lnTo>
                    <a:lnTo>
                      <a:pt x="909828" y="594360"/>
                    </a:lnTo>
                    <a:lnTo>
                      <a:pt x="920496" y="592836"/>
                    </a:lnTo>
                    <a:lnTo>
                      <a:pt x="938784" y="586740"/>
                    </a:lnTo>
                    <a:lnTo>
                      <a:pt x="947928" y="582168"/>
                    </a:lnTo>
                    <a:lnTo>
                      <a:pt x="957072" y="576072"/>
                    </a:lnTo>
                    <a:lnTo>
                      <a:pt x="964692" y="571500"/>
                    </a:lnTo>
                    <a:lnTo>
                      <a:pt x="972312" y="563880"/>
                    </a:lnTo>
                    <a:lnTo>
                      <a:pt x="984504" y="548640"/>
                    </a:lnTo>
                    <a:lnTo>
                      <a:pt x="989076" y="541020"/>
                    </a:lnTo>
                    <a:lnTo>
                      <a:pt x="992124" y="534924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  <p:txBody>
              <a:bodyPr wrap="square" lIns="0" tIns="0" rIns="0" bIns="0" rtlCol="0"/>
              <a:lstStyle/>
              <a:p>
                <a:endParaRPr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94" name="object 35">
              <a:extLst>
                <a:ext uri="{FF2B5EF4-FFF2-40B4-BE49-F238E27FC236}">
                  <a16:creationId xmlns:a16="http://schemas.microsoft.com/office/drawing/2014/main" id="{53578A75-E945-4C55-A70A-FEDDD0022995}"/>
                </a:ext>
              </a:extLst>
            </p:cNvPr>
            <p:cNvGrpSpPr/>
            <p:nvPr/>
          </p:nvGrpSpPr>
          <p:grpSpPr>
            <a:xfrm>
              <a:off x="4373475" y="6799214"/>
              <a:ext cx="958789" cy="449056"/>
              <a:chOff x="7342509" y="533400"/>
              <a:chExt cx="1001394" cy="594360"/>
            </a:xfrm>
          </p:grpSpPr>
          <p:sp>
            <p:nvSpPr>
              <p:cNvPr id="195" name="object 36">
                <a:extLst>
                  <a:ext uri="{FF2B5EF4-FFF2-40B4-BE49-F238E27FC236}">
                    <a16:creationId xmlns:a16="http://schemas.microsoft.com/office/drawing/2014/main" id="{66F51CAB-ED3F-425F-AA5C-58419994E730}"/>
                  </a:ext>
                </a:extLst>
              </p:cNvPr>
              <p:cNvSpPr/>
              <p:nvPr/>
            </p:nvSpPr>
            <p:spPr>
              <a:xfrm>
                <a:off x="7347081" y="537971"/>
                <a:ext cx="992505" cy="585470"/>
              </a:xfrm>
              <a:custGeom>
                <a:avLst/>
                <a:gdLst/>
                <a:ahLst/>
                <a:cxnLst/>
                <a:rect l="l" t="t" r="r" b="b"/>
                <a:pathLst>
                  <a:path w="992504" h="585469">
                    <a:moveTo>
                      <a:pt x="992123" y="487679"/>
                    </a:moveTo>
                    <a:lnTo>
                      <a:pt x="992123" y="97535"/>
                    </a:lnTo>
                    <a:lnTo>
                      <a:pt x="984384" y="59793"/>
                    </a:lnTo>
                    <a:lnTo>
                      <a:pt x="963358" y="28765"/>
                    </a:lnTo>
                    <a:lnTo>
                      <a:pt x="932330" y="7739"/>
                    </a:lnTo>
                    <a:lnTo>
                      <a:pt x="894587" y="0"/>
                    </a:lnTo>
                    <a:lnTo>
                      <a:pt x="97535" y="0"/>
                    </a:lnTo>
                    <a:lnTo>
                      <a:pt x="59793" y="7739"/>
                    </a:lnTo>
                    <a:lnTo>
                      <a:pt x="28765" y="28765"/>
                    </a:lnTo>
                    <a:lnTo>
                      <a:pt x="7739" y="59793"/>
                    </a:lnTo>
                    <a:lnTo>
                      <a:pt x="0" y="97535"/>
                    </a:lnTo>
                    <a:lnTo>
                      <a:pt x="0" y="487679"/>
                    </a:lnTo>
                    <a:lnTo>
                      <a:pt x="7739" y="525422"/>
                    </a:lnTo>
                    <a:lnTo>
                      <a:pt x="28765" y="556450"/>
                    </a:lnTo>
                    <a:lnTo>
                      <a:pt x="59793" y="577476"/>
                    </a:lnTo>
                    <a:lnTo>
                      <a:pt x="97535" y="585215"/>
                    </a:lnTo>
                    <a:lnTo>
                      <a:pt x="894587" y="585215"/>
                    </a:lnTo>
                    <a:lnTo>
                      <a:pt x="932330" y="577476"/>
                    </a:lnTo>
                    <a:lnTo>
                      <a:pt x="963358" y="556450"/>
                    </a:lnTo>
                    <a:lnTo>
                      <a:pt x="984384" y="525422"/>
                    </a:lnTo>
                    <a:lnTo>
                      <a:pt x="992123" y="487679"/>
                    </a:ln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</p:spPr>
            <p:txBody>
              <a:bodyPr wrap="square" lIns="0" tIns="0" rIns="0" bIns="0" rtlCol="0"/>
              <a:lstStyle/>
              <a:p>
                <a:endParaRPr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96" name="object 37">
                <a:extLst>
                  <a:ext uri="{FF2B5EF4-FFF2-40B4-BE49-F238E27FC236}">
                    <a16:creationId xmlns:a16="http://schemas.microsoft.com/office/drawing/2014/main" id="{0254133B-C3EB-422D-A361-A3A5C15D7525}"/>
                  </a:ext>
                </a:extLst>
              </p:cNvPr>
              <p:cNvSpPr/>
              <p:nvPr/>
            </p:nvSpPr>
            <p:spPr>
              <a:xfrm>
                <a:off x="7342509" y="533400"/>
                <a:ext cx="1001394" cy="594360"/>
              </a:xfrm>
              <a:custGeom>
                <a:avLst/>
                <a:gdLst/>
                <a:ahLst/>
                <a:cxnLst/>
                <a:rect l="l" t="t" r="r" b="b"/>
                <a:pathLst>
                  <a:path w="1001395" h="594360">
                    <a:moveTo>
                      <a:pt x="1001268" y="502920"/>
                    </a:moveTo>
                    <a:lnTo>
                      <a:pt x="1001268" y="91440"/>
                    </a:lnTo>
                    <a:lnTo>
                      <a:pt x="999744" y="82296"/>
                    </a:lnTo>
                    <a:lnTo>
                      <a:pt x="984504" y="45720"/>
                    </a:lnTo>
                    <a:lnTo>
                      <a:pt x="955548" y="18288"/>
                    </a:lnTo>
                    <a:lnTo>
                      <a:pt x="947928" y="12192"/>
                    </a:lnTo>
                    <a:lnTo>
                      <a:pt x="938784" y="7620"/>
                    </a:lnTo>
                    <a:lnTo>
                      <a:pt x="929640" y="4572"/>
                    </a:lnTo>
                    <a:lnTo>
                      <a:pt x="920496" y="3048"/>
                    </a:lnTo>
                    <a:lnTo>
                      <a:pt x="899160" y="0"/>
                    </a:lnTo>
                    <a:lnTo>
                      <a:pt x="102108" y="0"/>
                    </a:lnTo>
                    <a:lnTo>
                      <a:pt x="80772" y="3048"/>
                    </a:lnTo>
                    <a:lnTo>
                      <a:pt x="71628" y="4572"/>
                    </a:lnTo>
                    <a:lnTo>
                      <a:pt x="62484" y="9144"/>
                    </a:lnTo>
                    <a:lnTo>
                      <a:pt x="53340" y="12192"/>
                    </a:lnTo>
                    <a:lnTo>
                      <a:pt x="44196" y="18288"/>
                    </a:lnTo>
                    <a:lnTo>
                      <a:pt x="28956" y="30480"/>
                    </a:lnTo>
                    <a:lnTo>
                      <a:pt x="16764" y="45720"/>
                    </a:lnTo>
                    <a:lnTo>
                      <a:pt x="12192" y="54864"/>
                    </a:lnTo>
                    <a:lnTo>
                      <a:pt x="7620" y="62484"/>
                    </a:lnTo>
                    <a:lnTo>
                      <a:pt x="4572" y="73152"/>
                    </a:lnTo>
                    <a:lnTo>
                      <a:pt x="1524" y="82296"/>
                    </a:lnTo>
                    <a:lnTo>
                      <a:pt x="0" y="92964"/>
                    </a:lnTo>
                    <a:lnTo>
                      <a:pt x="0" y="502920"/>
                    </a:lnTo>
                    <a:lnTo>
                      <a:pt x="1524" y="513588"/>
                    </a:lnTo>
                    <a:lnTo>
                      <a:pt x="7620" y="531876"/>
                    </a:lnTo>
                    <a:lnTo>
                      <a:pt x="9144" y="534924"/>
                    </a:lnTo>
                    <a:lnTo>
                      <a:pt x="9144" y="92964"/>
                    </a:lnTo>
                    <a:lnTo>
                      <a:pt x="10668" y="83820"/>
                    </a:lnTo>
                    <a:lnTo>
                      <a:pt x="13716" y="74676"/>
                    </a:lnTo>
                    <a:lnTo>
                      <a:pt x="16764" y="67056"/>
                    </a:lnTo>
                    <a:lnTo>
                      <a:pt x="19812" y="57912"/>
                    </a:lnTo>
                    <a:lnTo>
                      <a:pt x="25908" y="50292"/>
                    </a:lnTo>
                    <a:lnTo>
                      <a:pt x="30480" y="44196"/>
                    </a:lnTo>
                    <a:lnTo>
                      <a:pt x="36576" y="36576"/>
                    </a:lnTo>
                    <a:lnTo>
                      <a:pt x="74676" y="13716"/>
                    </a:lnTo>
                    <a:lnTo>
                      <a:pt x="909828" y="10668"/>
                    </a:lnTo>
                    <a:lnTo>
                      <a:pt x="918972" y="12192"/>
                    </a:lnTo>
                    <a:lnTo>
                      <a:pt x="926592" y="13716"/>
                    </a:lnTo>
                    <a:lnTo>
                      <a:pt x="935736" y="16764"/>
                    </a:lnTo>
                    <a:lnTo>
                      <a:pt x="950976" y="25908"/>
                    </a:lnTo>
                    <a:lnTo>
                      <a:pt x="958596" y="32004"/>
                    </a:lnTo>
                    <a:lnTo>
                      <a:pt x="964692" y="36576"/>
                    </a:lnTo>
                    <a:lnTo>
                      <a:pt x="970788" y="44196"/>
                    </a:lnTo>
                    <a:lnTo>
                      <a:pt x="976884" y="50292"/>
                    </a:lnTo>
                    <a:lnTo>
                      <a:pt x="981456" y="59436"/>
                    </a:lnTo>
                    <a:lnTo>
                      <a:pt x="987552" y="74676"/>
                    </a:lnTo>
                    <a:lnTo>
                      <a:pt x="990600" y="83820"/>
                    </a:lnTo>
                    <a:lnTo>
                      <a:pt x="992124" y="92964"/>
                    </a:lnTo>
                    <a:lnTo>
                      <a:pt x="992124" y="534924"/>
                    </a:lnTo>
                    <a:lnTo>
                      <a:pt x="993648" y="531876"/>
                    </a:lnTo>
                    <a:lnTo>
                      <a:pt x="996696" y="522732"/>
                    </a:lnTo>
                    <a:lnTo>
                      <a:pt x="999744" y="512064"/>
                    </a:lnTo>
                    <a:lnTo>
                      <a:pt x="1001268" y="502920"/>
                    </a:lnTo>
                    <a:close/>
                  </a:path>
                  <a:path w="1001395" h="594360">
                    <a:moveTo>
                      <a:pt x="992124" y="534924"/>
                    </a:moveTo>
                    <a:lnTo>
                      <a:pt x="992124" y="501396"/>
                    </a:lnTo>
                    <a:lnTo>
                      <a:pt x="990600" y="510540"/>
                    </a:lnTo>
                    <a:lnTo>
                      <a:pt x="984504" y="528828"/>
                    </a:lnTo>
                    <a:lnTo>
                      <a:pt x="981456" y="536448"/>
                    </a:lnTo>
                    <a:lnTo>
                      <a:pt x="975360" y="544068"/>
                    </a:lnTo>
                    <a:lnTo>
                      <a:pt x="970788" y="551688"/>
                    </a:lnTo>
                    <a:lnTo>
                      <a:pt x="958596" y="563880"/>
                    </a:lnTo>
                    <a:lnTo>
                      <a:pt x="935736" y="577596"/>
                    </a:lnTo>
                    <a:lnTo>
                      <a:pt x="926592" y="580644"/>
                    </a:lnTo>
                    <a:lnTo>
                      <a:pt x="899160" y="585216"/>
                    </a:lnTo>
                    <a:lnTo>
                      <a:pt x="102108" y="585216"/>
                    </a:lnTo>
                    <a:lnTo>
                      <a:pt x="91440" y="583692"/>
                    </a:lnTo>
                    <a:lnTo>
                      <a:pt x="83820" y="582168"/>
                    </a:lnTo>
                    <a:lnTo>
                      <a:pt x="74676" y="580644"/>
                    </a:lnTo>
                    <a:lnTo>
                      <a:pt x="65532" y="577596"/>
                    </a:lnTo>
                    <a:lnTo>
                      <a:pt x="42672" y="563880"/>
                    </a:lnTo>
                    <a:lnTo>
                      <a:pt x="36576" y="557784"/>
                    </a:lnTo>
                    <a:lnTo>
                      <a:pt x="30480" y="550164"/>
                    </a:lnTo>
                    <a:lnTo>
                      <a:pt x="24384" y="544068"/>
                    </a:lnTo>
                    <a:lnTo>
                      <a:pt x="19812" y="536448"/>
                    </a:lnTo>
                    <a:lnTo>
                      <a:pt x="16764" y="527304"/>
                    </a:lnTo>
                    <a:lnTo>
                      <a:pt x="13716" y="519684"/>
                    </a:lnTo>
                    <a:lnTo>
                      <a:pt x="10668" y="510540"/>
                    </a:lnTo>
                    <a:lnTo>
                      <a:pt x="9144" y="501396"/>
                    </a:lnTo>
                    <a:lnTo>
                      <a:pt x="9144" y="534924"/>
                    </a:lnTo>
                    <a:lnTo>
                      <a:pt x="12192" y="541020"/>
                    </a:lnTo>
                    <a:lnTo>
                      <a:pt x="16764" y="548640"/>
                    </a:lnTo>
                    <a:lnTo>
                      <a:pt x="22860" y="557784"/>
                    </a:lnTo>
                    <a:lnTo>
                      <a:pt x="30480" y="563880"/>
                    </a:lnTo>
                    <a:lnTo>
                      <a:pt x="36576" y="571500"/>
                    </a:lnTo>
                    <a:lnTo>
                      <a:pt x="71628" y="589788"/>
                    </a:lnTo>
                    <a:lnTo>
                      <a:pt x="91440" y="594360"/>
                    </a:lnTo>
                    <a:lnTo>
                      <a:pt x="909828" y="594360"/>
                    </a:lnTo>
                    <a:lnTo>
                      <a:pt x="920496" y="592836"/>
                    </a:lnTo>
                    <a:lnTo>
                      <a:pt x="938784" y="586740"/>
                    </a:lnTo>
                    <a:lnTo>
                      <a:pt x="947928" y="582168"/>
                    </a:lnTo>
                    <a:lnTo>
                      <a:pt x="957072" y="576072"/>
                    </a:lnTo>
                    <a:lnTo>
                      <a:pt x="964692" y="571500"/>
                    </a:lnTo>
                    <a:lnTo>
                      <a:pt x="972312" y="563880"/>
                    </a:lnTo>
                    <a:lnTo>
                      <a:pt x="984504" y="548640"/>
                    </a:lnTo>
                    <a:lnTo>
                      <a:pt x="989076" y="541020"/>
                    </a:lnTo>
                    <a:lnTo>
                      <a:pt x="992124" y="534924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  <p:txBody>
              <a:bodyPr wrap="square" lIns="0" tIns="0" rIns="0" bIns="0" rtlCol="0"/>
              <a:lstStyle/>
              <a:p>
                <a:endParaRPr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88" name="object 35">
              <a:extLst>
                <a:ext uri="{FF2B5EF4-FFF2-40B4-BE49-F238E27FC236}">
                  <a16:creationId xmlns:a16="http://schemas.microsoft.com/office/drawing/2014/main" id="{AEE66E5A-0B6B-4FE0-99E6-3D180DE257D3}"/>
                </a:ext>
              </a:extLst>
            </p:cNvPr>
            <p:cNvGrpSpPr/>
            <p:nvPr/>
          </p:nvGrpSpPr>
          <p:grpSpPr>
            <a:xfrm>
              <a:off x="1836205" y="6672237"/>
              <a:ext cx="958789" cy="449056"/>
              <a:chOff x="7342509" y="533400"/>
              <a:chExt cx="1001394" cy="594360"/>
            </a:xfrm>
          </p:grpSpPr>
          <p:sp>
            <p:nvSpPr>
              <p:cNvPr id="189" name="object 36">
                <a:extLst>
                  <a:ext uri="{FF2B5EF4-FFF2-40B4-BE49-F238E27FC236}">
                    <a16:creationId xmlns:a16="http://schemas.microsoft.com/office/drawing/2014/main" id="{13D95B1D-59C9-42FB-BB4B-394222D75962}"/>
                  </a:ext>
                </a:extLst>
              </p:cNvPr>
              <p:cNvSpPr/>
              <p:nvPr/>
            </p:nvSpPr>
            <p:spPr>
              <a:xfrm>
                <a:off x="7347081" y="537971"/>
                <a:ext cx="992505" cy="585470"/>
              </a:xfrm>
              <a:custGeom>
                <a:avLst/>
                <a:gdLst/>
                <a:ahLst/>
                <a:cxnLst/>
                <a:rect l="l" t="t" r="r" b="b"/>
                <a:pathLst>
                  <a:path w="992504" h="585469">
                    <a:moveTo>
                      <a:pt x="992123" y="487679"/>
                    </a:moveTo>
                    <a:lnTo>
                      <a:pt x="992123" y="97535"/>
                    </a:lnTo>
                    <a:lnTo>
                      <a:pt x="984384" y="59793"/>
                    </a:lnTo>
                    <a:lnTo>
                      <a:pt x="963358" y="28765"/>
                    </a:lnTo>
                    <a:lnTo>
                      <a:pt x="932330" y="7739"/>
                    </a:lnTo>
                    <a:lnTo>
                      <a:pt x="894587" y="0"/>
                    </a:lnTo>
                    <a:lnTo>
                      <a:pt x="97535" y="0"/>
                    </a:lnTo>
                    <a:lnTo>
                      <a:pt x="59793" y="7739"/>
                    </a:lnTo>
                    <a:lnTo>
                      <a:pt x="28765" y="28765"/>
                    </a:lnTo>
                    <a:lnTo>
                      <a:pt x="7739" y="59793"/>
                    </a:lnTo>
                    <a:lnTo>
                      <a:pt x="0" y="97535"/>
                    </a:lnTo>
                    <a:lnTo>
                      <a:pt x="0" y="487679"/>
                    </a:lnTo>
                    <a:lnTo>
                      <a:pt x="7739" y="525422"/>
                    </a:lnTo>
                    <a:lnTo>
                      <a:pt x="28765" y="556450"/>
                    </a:lnTo>
                    <a:lnTo>
                      <a:pt x="59793" y="577476"/>
                    </a:lnTo>
                    <a:lnTo>
                      <a:pt x="97535" y="585215"/>
                    </a:lnTo>
                    <a:lnTo>
                      <a:pt x="894587" y="585215"/>
                    </a:lnTo>
                    <a:lnTo>
                      <a:pt x="932330" y="577476"/>
                    </a:lnTo>
                    <a:lnTo>
                      <a:pt x="963358" y="556450"/>
                    </a:lnTo>
                    <a:lnTo>
                      <a:pt x="984384" y="525422"/>
                    </a:lnTo>
                    <a:lnTo>
                      <a:pt x="992123" y="487679"/>
                    </a:ln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</p:spPr>
            <p:txBody>
              <a:bodyPr wrap="square" lIns="0" tIns="0" rIns="0" bIns="0" rtlCol="0"/>
              <a:lstStyle/>
              <a:p>
                <a:endParaRPr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90" name="object 37">
                <a:extLst>
                  <a:ext uri="{FF2B5EF4-FFF2-40B4-BE49-F238E27FC236}">
                    <a16:creationId xmlns:a16="http://schemas.microsoft.com/office/drawing/2014/main" id="{2548A976-9397-4A42-9652-9F7CEC9C1294}"/>
                  </a:ext>
                </a:extLst>
              </p:cNvPr>
              <p:cNvSpPr/>
              <p:nvPr/>
            </p:nvSpPr>
            <p:spPr>
              <a:xfrm>
                <a:off x="7342509" y="533400"/>
                <a:ext cx="1001394" cy="594360"/>
              </a:xfrm>
              <a:custGeom>
                <a:avLst/>
                <a:gdLst/>
                <a:ahLst/>
                <a:cxnLst/>
                <a:rect l="l" t="t" r="r" b="b"/>
                <a:pathLst>
                  <a:path w="1001395" h="594360">
                    <a:moveTo>
                      <a:pt x="1001268" y="502920"/>
                    </a:moveTo>
                    <a:lnTo>
                      <a:pt x="1001268" y="91440"/>
                    </a:lnTo>
                    <a:lnTo>
                      <a:pt x="999744" y="82296"/>
                    </a:lnTo>
                    <a:lnTo>
                      <a:pt x="984504" y="45720"/>
                    </a:lnTo>
                    <a:lnTo>
                      <a:pt x="955548" y="18288"/>
                    </a:lnTo>
                    <a:lnTo>
                      <a:pt x="947928" y="12192"/>
                    </a:lnTo>
                    <a:lnTo>
                      <a:pt x="938784" y="7620"/>
                    </a:lnTo>
                    <a:lnTo>
                      <a:pt x="929640" y="4572"/>
                    </a:lnTo>
                    <a:lnTo>
                      <a:pt x="920496" y="3048"/>
                    </a:lnTo>
                    <a:lnTo>
                      <a:pt x="899160" y="0"/>
                    </a:lnTo>
                    <a:lnTo>
                      <a:pt x="102108" y="0"/>
                    </a:lnTo>
                    <a:lnTo>
                      <a:pt x="80772" y="3048"/>
                    </a:lnTo>
                    <a:lnTo>
                      <a:pt x="71628" y="4572"/>
                    </a:lnTo>
                    <a:lnTo>
                      <a:pt x="62484" y="9144"/>
                    </a:lnTo>
                    <a:lnTo>
                      <a:pt x="53340" y="12192"/>
                    </a:lnTo>
                    <a:lnTo>
                      <a:pt x="44196" y="18288"/>
                    </a:lnTo>
                    <a:lnTo>
                      <a:pt x="28956" y="30480"/>
                    </a:lnTo>
                    <a:lnTo>
                      <a:pt x="16764" y="45720"/>
                    </a:lnTo>
                    <a:lnTo>
                      <a:pt x="12192" y="54864"/>
                    </a:lnTo>
                    <a:lnTo>
                      <a:pt x="7620" y="62484"/>
                    </a:lnTo>
                    <a:lnTo>
                      <a:pt x="4572" y="73152"/>
                    </a:lnTo>
                    <a:lnTo>
                      <a:pt x="1524" y="82296"/>
                    </a:lnTo>
                    <a:lnTo>
                      <a:pt x="0" y="92964"/>
                    </a:lnTo>
                    <a:lnTo>
                      <a:pt x="0" y="502920"/>
                    </a:lnTo>
                    <a:lnTo>
                      <a:pt x="1524" y="513588"/>
                    </a:lnTo>
                    <a:lnTo>
                      <a:pt x="7620" y="531876"/>
                    </a:lnTo>
                    <a:lnTo>
                      <a:pt x="9144" y="534924"/>
                    </a:lnTo>
                    <a:lnTo>
                      <a:pt x="9144" y="92964"/>
                    </a:lnTo>
                    <a:lnTo>
                      <a:pt x="10668" y="83820"/>
                    </a:lnTo>
                    <a:lnTo>
                      <a:pt x="13716" y="74676"/>
                    </a:lnTo>
                    <a:lnTo>
                      <a:pt x="16764" y="67056"/>
                    </a:lnTo>
                    <a:lnTo>
                      <a:pt x="19812" y="57912"/>
                    </a:lnTo>
                    <a:lnTo>
                      <a:pt x="25908" y="50292"/>
                    </a:lnTo>
                    <a:lnTo>
                      <a:pt x="30480" y="44196"/>
                    </a:lnTo>
                    <a:lnTo>
                      <a:pt x="36576" y="36576"/>
                    </a:lnTo>
                    <a:lnTo>
                      <a:pt x="74676" y="13716"/>
                    </a:lnTo>
                    <a:lnTo>
                      <a:pt x="909828" y="10668"/>
                    </a:lnTo>
                    <a:lnTo>
                      <a:pt x="918972" y="12192"/>
                    </a:lnTo>
                    <a:lnTo>
                      <a:pt x="926592" y="13716"/>
                    </a:lnTo>
                    <a:lnTo>
                      <a:pt x="935736" y="16764"/>
                    </a:lnTo>
                    <a:lnTo>
                      <a:pt x="950976" y="25908"/>
                    </a:lnTo>
                    <a:lnTo>
                      <a:pt x="958596" y="32004"/>
                    </a:lnTo>
                    <a:lnTo>
                      <a:pt x="964692" y="36576"/>
                    </a:lnTo>
                    <a:lnTo>
                      <a:pt x="970788" y="44196"/>
                    </a:lnTo>
                    <a:lnTo>
                      <a:pt x="976884" y="50292"/>
                    </a:lnTo>
                    <a:lnTo>
                      <a:pt x="981456" y="59436"/>
                    </a:lnTo>
                    <a:lnTo>
                      <a:pt x="987552" y="74676"/>
                    </a:lnTo>
                    <a:lnTo>
                      <a:pt x="990600" y="83820"/>
                    </a:lnTo>
                    <a:lnTo>
                      <a:pt x="992124" y="92964"/>
                    </a:lnTo>
                    <a:lnTo>
                      <a:pt x="992124" y="534924"/>
                    </a:lnTo>
                    <a:lnTo>
                      <a:pt x="993648" y="531876"/>
                    </a:lnTo>
                    <a:lnTo>
                      <a:pt x="996696" y="522732"/>
                    </a:lnTo>
                    <a:lnTo>
                      <a:pt x="999744" y="512064"/>
                    </a:lnTo>
                    <a:lnTo>
                      <a:pt x="1001268" y="502920"/>
                    </a:lnTo>
                    <a:close/>
                  </a:path>
                  <a:path w="1001395" h="594360">
                    <a:moveTo>
                      <a:pt x="992124" y="534924"/>
                    </a:moveTo>
                    <a:lnTo>
                      <a:pt x="992124" y="501396"/>
                    </a:lnTo>
                    <a:lnTo>
                      <a:pt x="990600" y="510540"/>
                    </a:lnTo>
                    <a:lnTo>
                      <a:pt x="984504" y="528828"/>
                    </a:lnTo>
                    <a:lnTo>
                      <a:pt x="981456" y="536448"/>
                    </a:lnTo>
                    <a:lnTo>
                      <a:pt x="975360" y="544068"/>
                    </a:lnTo>
                    <a:lnTo>
                      <a:pt x="970788" y="551688"/>
                    </a:lnTo>
                    <a:lnTo>
                      <a:pt x="958596" y="563880"/>
                    </a:lnTo>
                    <a:lnTo>
                      <a:pt x="935736" y="577596"/>
                    </a:lnTo>
                    <a:lnTo>
                      <a:pt x="926592" y="580644"/>
                    </a:lnTo>
                    <a:lnTo>
                      <a:pt x="899160" y="585216"/>
                    </a:lnTo>
                    <a:lnTo>
                      <a:pt x="102108" y="585216"/>
                    </a:lnTo>
                    <a:lnTo>
                      <a:pt x="91440" y="583692"/>
                    </a:lnTo>
                    <a:lnTo>
                      <a:pt x="83820" y="582168"/>
                    </a:lnTo>
                    <a:lnTo>
                      <a:pt x="74676" y="580644"/>
                    </a:lnTo>
                    <a:lnTo>
                      <a:pt x="65532" y="577596"/>
                    </a:lnTo>
                    <a:lnTo>
                      <a:pt x="42672" y="563880"/>
                    </a:lnTo>
                    <a:lnTo>
                      <a:pt x="36576" y="557784"/>
                    </a:lnTo>
                    <a:lnTo>
                      <a:pt x="30480" y="550164"/>
                    </a:lnTo>
                    <a:lnTo>
                      <a:pt x="24384" y="544068"/>
                    </a:lnTo>
                    <a:lnTo>
                      <a:pt x="19812" y="536448"/>
                    </a:lnTo>
                    <a:lnTo>
                      <a:pt x="16764" y="527304"/>
                    </a:lnTo>
                    <a:lnTo>
                      <a:pt x="13716" y="519684"/>
                    </a:lnTo>
                    <a:lnTo>
                      <a:pt x="10668" y="510540"/>
                    </a:lnTo>
                    <a:lnTo>
                      <a:pt x="9144" y="501396"/>
                    </a:lnTo>
                    <a:lnTo>
                      <a:pt x="9144" y="534924"/>
                    </a:lnTo>
                    <a:lnTo>
                      <a:pt x="12192" y="541020"/>
                    </a:lnTo>
                    <a:lnTo>
                      <a:pt x="16764" y="548640"/>
                    </a:lnTo>
                    <a:lnTo>
                      <a:pt x="22860" y="557784"/>
                    </a:lnTo>
                    <a:lnTo>
                      <a:pt x="30480" y="563880"/>
                    </a:lnTo>
                    <a:lnTo>
                      <a:pt x="36576" y="571500"/>
                    </a:lnTo>
                    <a:lnTo>
                      <a:pt x="71628" y="589788"/>
                    </a:lnTo>
                    <a:lnTo>
                      <a:pt x="91440" y="594360"/>
                    </a:lnTo>
                    <a:lnTo>
                      <a:pt x="909828" y="594360"/>
                    </a:lnTo>
                    <a:lnTo>
                      <a:pt x="920496" y="592836"/>
                    </a:lnTo>
                    <a:lnTo>
                      <a:pt x="938784" y="586740"/>
                    </a:lnTo>
                    <a:lnTo>
                      <a:pt x="947928" y="582168"/>
                    </a:lnTo>
                    <a:lnTo>
                      <a:pt x="957072" y="576072"/>
                    </a:lnTo>
                    <a:lnTo>
                      <a:pt x="964692" y="571500"/>
                    </a:lnTo>
                    <a:lnTo>
                      <a:pt x="972312" y="563880"/>
                    </a:lnTo>
                    <a:lnTo>
                      <a:pt x="984504" y="548640"/>
                    </a:lnTo>
                    <a:lnTo>
                      <a:pt x="989076" y="541020"/>
                    </a:lnTo>
                    <a:lnTo>
                      <a:pt x="992124" y="534924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  <p:txBody>
              <a:bodyPr wrap="square" lIns="0" tIns="0" rIns="0" bIns="0" rtlCol="0"/>
              <a:lstStyle/>
              <a:p>
                <a:endParaRPr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18" name="object 8">
              <a:extLst>
                <a:ext uri="{FF2B5EF4-FFF2-40B4-BE49-F238E27FC236}">
                  <a16:creationId xmlns:a16="http://schemas.microsoft.com/office/drawing/2014/main" id="{B9A8C6EC-25FE-42E3-B183-7E0F6972017A}"/>
                </a:ext>
              </a:extLst>
            </p:cNvPr>
            <p:cNvGrpSpPr/>
            <p:nvPr/>
          </p:nvGrpSpPr>
          <p:grpSpPr>
            <a:xfrm>
              <a:off x="4339111" y="7334055"/>
              <a:ext cx="1181920" cy="466327"/>
              <a:chOff x="8590666" y="1894332"/>
              <a:chExt cx="1234440" cy="617220"/>
            </a:xfrm>
          </p:grpSpPr>
          <p:sp>
            <p:nvSpPr>
              <p:cNvPr id="141" name="object 9">
                <a:extLst>
                  <a:ext uri="{FF2B5EF4-FFF2-40B4-BE49-F238E27FC236}">
                    <a16:creationId xmlns:a16="http://schemas.microsoft.com/office/drawing/2014/main" id="{12E36091-1799-41DE-9EF2-FDB282621E7B}"/>
                  </a:ext>
                </a:extLst>
              </p:cNvPr>
              <p:cNvSpPr/>
              <p:nvPr/>
            </p:nvSpPr>
            <p:spPr>
              <a:xfrm>
                <a:off x="8595237" y="1898903"/>
                <a:ext cx="1225550" cy="608330"/>
              </a:xfrm>
              <a:custGeom>
                <a:avLst/>
                <a:gdLst/>
                <a:ahLst/>
                <a:cxnLst/>
                <a:rect l="l" t="t" r="r" b="b"/>
                <a:pathLst>
                  <a:path w="1225550" h="608330">
                    <a:moveTo>
                      <a:pt x="1225295" y="507491"/>
                    </a:moveTo>
                    <a:lnTo>
                      <a:pt x="1225295" y="102107"/>
                    </a:lnTo>
                    <a:lnTo>
                      <a:pt x="1217271" y="62364"/>
                    </a:lnTo>
                    <a:lnTo>
                      <a:pt x="1195387" y="29908"/>
                    </a:lnTo>
                    <a:lnTo>
                      <a:pt x="1162931" y="8024"/>
                    </a:lnTo>
                    <a:lnTo>
                      <a:pt x="1123187" y="0"/>
                    </a:lnTo>
                    <a:lnTo>
                      <a:pt x="100583" y="0"/>
                    </a:lnTo>
                    <a:lnTo>
                      <a:pt x="61079" y="8024"/>
                    </a:lnTo>
                    <a:lnTo>
                      <a:pt x="29146" y="29908"/>
                    </a:lnTo>
                    <a:lnTo>
                      <a:pt x="7786" y="62364"/>
                    </a:lnTo>
                    <a:lnTo>
                      <a:pt x="0" y="102107"/>
                    </a:lnTo>
                    <a:lnTo>
                      <a:pt x="0" y="507491"/>
                    </a:lnTo>
                    <a:lnTo>
                      <a:pt x="7786" y="546353"/>
                    </a:lnTo>
                    <a:lnTo>
                      <a:pt x="29146" y="578357"/>
                    </a:lnTo>
                    <a:lnTo>
                      <a:pt x="61079" y="600074"/>
                    </a:lnTo>
                    <a:lnTo>
                      <a:pt x="100583" y="608075"/>
                    </a:lnTo>
                    <a:lnTo>
                      <a:pt x="1123187" y="608075"/>
                    </a:lnTo>
                    <a:lnTo>
                      <a:pt x="1162931" y="600074"/>
                    </a:lnTo>
                    <a:lnTo>
                      <a:pt x="1195387" y="578357"/>
                    </a:lnTo>
                    <a:lnTo>
                      <a:pt x="1217271" y="546353"/>
                    </a:lnTo>
                    <a:lnTo>
                      <a:pt x="1225295" y="507491"/>
                    </a:lnTo>
                    <a:close/>
                  </a:path>
                </a:pathLst>
              </a:custGeom>
              <a:solidFill>
                <a:srgbClr val="FFCC98"/>
              </a:solidFill>
            </p:spPr>
            <p:txBody>
              <a:bodyPr wrap="square" lIns="0" tIns="0" rIns="0" bIns="0" rtlCol="0"/>
              <a:lstStyle/>
              <a:p>
                <a:endParaRPr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2" name="object 10">
                <a:extLst>
                  <a:ext uri="{FF2B5EF4-FFF2-40B4-BE49-F238E27FC236}">
                    <a16:creationId xmlns:a16="http://schemas.microsoft.com/office/drawing/2014/main" id="{32EFB549-ED05-458A-B03C-29824F3D5051}"/>
                  </a:ext>
                </a:extLst>
              </p:cNvPr>
              <p:cNvSpPr/>
              <p:nvPr/>
            </p:nvSpPr>
            <p:spPr>
              <a:xfrm>
                <a:off x="8590666" y="1894332"/>
                <a:ext cx="1234440" cy="617220"/>
              </a:xfrm>
              <a:custGeom>
                <a:avLst/>
                <a:gdLst/>
                <a:ahLst/>
                <a:cxnLst/>
                <a:rect l="l" t="t" r="r" b="b"/>
                <a:pathLst>
                  <a:path w="1234440" h="617219">
                    <a:moveTo>
                      <a:pt x="1234440" y="522732"/>
                    </a:moveTo>
                    <a:lnTo>
                      <a:pt x="1234440" y="94488"/>
                    </a:lnTo>
                    <a:lnTo>
                      <a:pt x="1232916" y="83820"/>
                    </a:lnTo>
                    <a:lnTo>
                      <a:pt x="1229868" y="74676"/>
                    </a:lnTo>
                    <a:lnTo>
                      <a:pt x="1225296" y="64008"/>
                    </a:lnTo>
                    <a:lnTo>
                      <a:pt x="1222248" y="54864"/>
                    </a:lnTo>
                    <a:lnTo>
                      <a:pt x="1216152" y="47244"/>
                    </a:lnTo>
                    <a:lnTo>
                      <a:pt x="1210056" y="38100"/>
                    </a:lnTo>
                    <a:lnTo>
                      <a:pt x="1203960" y="30480"/>
                    </a:lnTo>
                    <a:lnTo>
                      <a:pt x="1168908" y="7620"/>
                    </a:lnTo>
                    <a:lnTo>
                      <a:pt x="1138428" y="0"/>
                    </a:lnTo>
                    <a:lnTo>
                      <a:pt x="94488" y="0"/>
                    </a:lnTo>
                    <a:lnTo>
                      <a:pt x="45720" y="18288"/>
                    </a:lnTo>
                    <a:lnTo>
                      <a:pt x="30480" y="32004"/>
                    </a:lnTo>
                    <a:lnTo>
                      <a:pt x="22860" y="38100"/>
                    </a:lnTo>
                    <a:lnTo>
                      <a:pt x="4572" y="74676"/>
                    </a:lnTo>
                    <a:lnTo>
                      <a:pt x="0" y="96012"/>
                    </a:lnTo>
                    <a:lnTo>
                      <a:pt x="0" y="522732"/>
                    </a:lnTo>
                    <a:lnTo>
                      <a:pt x="1524" y="533400"/>
                    </a:lnTo>
                    <a:lnTo>
                      <a:pt x="4572" y="542544"/>
                    </a:lnTo>
                    <a:lnTo>
                      <a:pt x="7620" y="553212"/>
                    </a:lnTo>
                    <a:lnTo>
                      <a:pt x="9144" y="556260"/>
                    </a:lnTo>
                    <a:lnTo>
                      <a:pt x="9144" y="96012"/>
                    </a:lnTo>
                    <a:lnTo>
                      <a:pt x="10668" y="86868"/>
                    </a:lnTo>
                    <a:lnTo>
                      <a:pt x="16764" y="68580"/>
                    </a:lnTo>
                    <a:lnTo>
                      <a:pt x="21336" y="59436"/>
                    </a:lnTo>
                    <a:lnTo>
                      <a:pt x="30480" y="44196"/>
                    </a:lnTo>
                    <a:lnTo>
                      <a:pt x="38100" y="38100"/>
                    </a:lnTo>
                    <a:lnTo>
                      <a:pt x="44196" y="32004"/>
                    </a:lnTo>
                    <a:lnTo>
                      <a:pt x="77724" y="13716"/>
                    </a:lnTo>
                    <a:lnTo>
                      <a:pt x="1127760" y="9144"/>
                    </a:lnTo>
                    <a:lnTo>
                      <a:pt x="1138428" y="10668"/>
                    </a:lnTo>
                    <a:lnTo>
                      <a:pt x="1175004" y="21336"/>
                    </a:lnTo>
                    <a:lnTo>
                      <a:pt x="1208532" y="51816"/>
                    </a:lnTo>
                    <a:lnTo>
                      <a:pt x="1213104" y="60960"/>
                    </a:lnTo>
                    <a:lnTo>
                      <a:pt x="1217676" y="68580"/>
                    </a:lnTo>
                    <a:lnTo>
                      <a:pt x="1223772" y="86868"/>
                    </a:lnTo>
                    <a:lnTo>
                      <a:pt x="1225296" y="96012"/>
                    </a:lnTo>
                    <a:lnTo>
                      <a:pt x="1225296" y="556260"/>
                    </a:lnTo>
                    <a:lnTo>
                      <a:pt x="1226820" y="553212"/>
                    </a:lnTo>
                    <a:lnTo>
                      <a:pt x="1229868" y="542544"/>
                    </a:lnTo>
                    <a:lnTo>
                      <a:pt x="1232916" y="533400"/>
                    </a:lnTo>
                    <a:lnTo>
                      <a:pt x="1234440" y="522732"/>
                    </a:lnTo>
                    <a:close/>
                  </a:path>
                  <a:path w="1234440" h="617219">
                    <a:moveTo>
                      <a:pt x="1225296" y="556260"/>
                    </a:moveTo>
                    <a:lnTo>
                      <a:pt x="1225296" y="512064"/>
                    </a:lnTo>
                    <a:lnTo>
                      <a:pt x="1223772" y="521208"/>
                    </a:lnTo>
                    <a:lnTo>
                      <a:pt x="1222248" y="531876"/>
                    </a:lnTo>
                    <a:lnTo>
                      <a:pt x="1220724" y="541020"/>
                    </a:lnTo>
                    <a:lnTo>
                      <a:pt x="1196340" y="580644"/>
                    </a:lnTo>
                    <a:lnTo>
                      <a:pt x="1173480" y="595884"/>
                    </a:lnTo>
                    <a:lnTo>
                      <a:pt x="1165860" y="600456"/>
                    </a:lnTo>
                    <a:lnTo>
                      <a:pt x="1147572" y="606552"/>
                    </a:lnTo>
                    <a:lnTo>
                      <a:pt x="1138428" y="608076"/>
                    </a:lnTo>
                    <a:lnTo>
                      <a:pt x="96012" y="608076"/>
                    </a:lnTo>
                    <a:lnTo>
                      <a:pt x="85344" y="606552"/>
                    </a:lnTo>
                    <a:lnTo>
                      <a:pt x="36576" y="579120"/>
                    </a:lnTo>
                    <a:lnTo>
                      <a:pt x="25908" y="565404"/>
                    </a:lnTo>
                    <a:lnTo>
                      <a:pt x="19812" y="557784"/>
                    </a:lnTo>
                    <a:lnTo>
                      <a:pt x="10668" y="530352"/>
                    </a:lnTo>
                    <a:lnTo>
                      <a:pt x="9144" y="521208"/>
                    </a:lnTo>
                    <a:lnTo>
                      <a:pt x="9144" y="556260"/>
                    </a:lnTo>
                    <a:lnTo>
                      <a:pt x="45720" y="598932"/>
                    </a:lnTo>
                    <a:lnTo>
                      <a:pt x="74676" y="612648"/>
                    </a:lnTo>
                    <a:lnTo>
                      <a:pt x="83820" y="615696"/>
                    </a:lnTo>
                    <a:lnTo>
                      <a:pt x="94488" y="617220"/>
                    </a:lnTo>
                    <a:lnTo>
                      <a:pt x="1139952" y="617220"/>
                    </a:lnTo>
                    <a:lnTo>
                      <a:pt x="1150620" y="615696"/>
                    </a:lnTo>
                    <a:lnTo>
                      <a:pt x="1159764" y="612648"/>
                    </a:lnTo>
                    <a:lnTo>
                      <a:pt x="1170432" y="609600"/>
                    </a:lnTo>
                    <a:lnTo>
                      <a:pt x="1179576" y="605028"/>
                    </a:lnTo>
                    <a:lnTo>
                      <a:pt x="1187196" y="598932"/>
                    </a:lnTo>
                    <a:lnTo>
                      <a:pt x="1196340" y="592836"/>
                    </a:lnTo>
                    <a:lnTo>
                      <a:pt x="1203960" y="586740"/>
                    </a:lnTo>
                    <a:lnTo>
                      <a:pt x="1210056" y="579120"/>
                    </a:lnTo>
                    <a:lnTo>
                      <a:pt x="1216152" y="569976"/>
                    </a:lnTo>
                    <a:lnTo>
                      <a:pt x="1222248" y="562356"/>
                    </a:lnTo>
                    <a:lnTo>
                      <a:pt x="1225296" y="556260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  <p:txBody>
              <a:bodyPr wrap="square" lIns="0" tIns="0" rIns="0" bIns="0" rtlCol="0"/>
              <a:lstStyle/>
              <a:p>
                <a:endParaRPr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19" name="object 35">
              <a:extLst>
                <a:ext uri="{FF2B5EF4-FFF2-40B4-BE49-F238E27FC236}">
                  <a16:creationId xmlns:a16="http://schemas.microsoft.com/office/drawing/2014/main" id="{4BB58291-200E-480C-B1A7-DD44D6B99C9D}"/>
                </a:ext>
              </a:extLst>
            </p:cNvPr>
            <p:cNvGrpSpPr/>
            <p:nvPr/>
          </p:nvGrpSpPr>
          <p:grpSpPr>
            <a:xfrm>
              <a:off x="1825640" y="7226976"/>
              <a:ext cx="958789" cy="449056"/>
              <a:chOff x="7342509" y="533400"/>
              <a:chExt cx="1001394" cy="594360"/>
            </a:xfrm>
          </p:grpSpPr>
          <p:sp>
            <p:nvSpPr>
              <p:cNvPr id="139" name="object 36">
                <a:extLst>
                  <a:ext uri="{FF2B5EF4-FFF2-40B4-BE49-F238E27FC236}">
                    <a16:creationId xmlns:a16="http://schemas.microsoft.com/office/drawing/2014/main" id="{802AD0C7-E377-4A07-AE47-16D42D0E20D9}"/>
                  </a:ext>
                </a:extLst>
              </p:cNvPr>
              <p:cNvSpPr/>
              <p:nvPr/>
            </p:nvSpPr>
            <p:spPr>
              <a:xfrm>
                <a:off x="7347081" y="537971"/>
                <a:ext cx="992505" cy="585470"/>
              </a:xfrm>
              <a:custGeom>
                <a:avLst/>
                <a:gdLst/>
                <a:ahLst/>
                <a:cxnLst/>
                <a:rect l="l" t="t" r="r" b="b"/>
                <a:pathLst>
                  <a:path w="992504" h="585469">
                    <a:moveTo>
                      <a:pt x="992123" y="487679"/>
                    </a:moveTo>
                    <a:lnTo>
                      <a:pt x="992123" y="97535"/>
                    </a:lnTo>
                    <a:lnTo>
                      <a:pt x="984384" y="59793"/>
                    </a:lnTo>
                    <a:lnTo>
                      <a:pt x="963358" y="28765"/>
                    </a:lnTo>
                    <a:lnTo>
                      <a:pt x="932330" y="7739"/>
                    </a:lnTo>
                    <a:lnTo>
                      <a:pt x="894587" y="0"/>
                    </a:lnTo>
                    <a:lnTo>
                      <a:pt x="97535" y="0"/>
                    </a:lnTo>
                    <a:lnTo>
                      <a:pt x="59793" y="7739"/>
                    </a:lnTo>
                    <a:lnTo>
                      <a:pt x="28765" y="28765"/>
                    </a:lnTo>
                    <a:lnTo>
                      <a:pt x="7739" y="59793"/>
                    </a:lnTo>
                    <a:lnTo>
                      <a:pt x="0" y="97535"/>
                    </a:lnTo>
                    <a:lnTo>
                      <a:pt x="0" y="487679"/>
                    </a:lnTo>
                    <a:lnTo>
                      <a:pt x="7739" y="525422"/>
                    </a:lnTo>
                    <a:lnTo>
                      <a:pt x="28765" y="556450"/>
                    </a:lnTo>
                    <a:lnTo>
                      <a:pt x="59793" y="577476"/>
                    </a:lnTo>
                    <a:lnTo>
                      <a:pt x="97535" y="585215"/>
                    </a:lnTo>
                    <a:lnTo>
                      <a:pt x="894587" y="585215"/>
                    </a:lnTo>
                    <a:lnTo>
                      <a:pt x="932330" y="577476"/>
                    </a:lnTo>
                    <a:lnTo>
                      <a:pt x="963358" y="556450"/>
                    </a:lnTo>
                    <a:lnTo>
                      <a:pt x="984384" y="525422"/>
                    </a:lnTo>
                    <a:lnTo>
                      <a:pt x="992123" y="487679"/>
                    </a:ln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</p:spPr>
            <p:txBody>
              <a:bodyPr wrap="square" lIns="0" tIns="0" rIns="0" bIns="0" rtlCol="0"/>
              <a:lstStyle/>
              <a:p>
                <a:endParaRPr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0" name="object 37">
                <a:extLst>
                  <a:ext uri="{FF2B5EF4-FFF2-40B4-BE49-F238E27FC236}">
                    <a16:creationId xmlns:a16="http://schemas.microsoft.com/office/drawing/2014/main" id="{41611791-D5C4-433C-AD42-FD10405E731B}"/>
                  </a:ext>
                </a:extLst>
              </p:cNvPr>
              <p:cNvSpPr/>
              <p:nvPr/>
            </p:nvSpPr>
            <p:spPr>
              <a:xfrm>
                <a:off x="7342509" y="533400"/>
                <a:ext cx="1001394" cy="594360"/>
              </a:xfrm>
              <a:custGeom>
                <a:avLst/>
                <a:gdLst/>
                <a:ahLst/>
                <a:cxnLst/>
                <a:rect l="l" t="t" r="r" b="b"/>
                <a:pathLst>
                  <a:path w="1001395" h="594360">
                    <a:moveTo>
                      <a:pt x="1001268" y="502920"/>
                    </a:moveTo>
                    <a:lnTo>
                      <a:pt x="1001268" y="91440"/>
                    </a:lnTo>
                    <a:lnTo>
                      <a:pt x="999744" y="82296"/>
                    </a:lnTo>
                    <a:lnTo>
                      <a:pt x="984504" y="45720"/>
                    </a:lnTo>
                    <a:lnTo>
                      <a:pt x="955548" y="18288"/>
                    </a:lnTo>
                    <a:lnTo>
                      <a:pt x="947928" y="12192"/>
                    </a:lnTo>
                    <a:lnTo>
                      <a:pt x="938784" y="7620"/>
                    </a:lnTo>
                    <a:lnTo>
                      <a:pt x="929640" y="4572"/>
                    </a:lnTo>
                    <a:lnTo>
                      <a:pt x="920496" y="3048"/>
                    </a:lnTo>
                    <a:lnTo>
                      <a:pt x="899160" y="0"/>
                    </a:lnTo>
                    <a:lnTo>
                      <a:pt x="102108" y="0"/>
                    </a:lnTo>
                    <a:lnTo>
                      <a:pt x="80772" y="3048"/>
                    </a:lnTo>
                    <a:lnTo>
                      <a:pt x="71628" y="4572"/>
                    </a:lnTo>
                    <a:lnTo>
                      <a:pt x="62484" y="9144"/>
                    </a:lnTo>
                    <a:lnTo>
                      <a:pt x="53340" y="12192"/>
                    </a:lnTo>
                    <a:lnTo>
                      <a:pt x="44196" y="18288"/>
                    </a:lnTo>
                    <a:lnTo>
                      <a:pt x="28956" y="30480"/>
                    </a:lnTo>
                    <a:lnTo>
                      <a:pt x="16764" y="45720"/>
                    </a:lnTo>
                    <a:lnTo>
                      <a:pt x="12192" y="54864"/>
                    </a:lnTo>
                    <a:lnTo>
                      <a:pt x="7620" y="62484"/>
                    </a:lnTo>
                    <a:lnTo>
                      <a:pt x="4572" y="73152"/>
                    </a:lnTo>
                    <a:lnTo>
                      <a:pt x="1524" y="82296"/>
                    </a:lnTo>
                    <a:lnTo>
                      <a:pt x="0" y="92964"/>
                    </a:lnTo>
                    <a:lnTo>
                      <a:pt x="0" y="502920"/>
                    </a:lnTo>
                    <a:lnTo>
                      <a:pt x="1524" y="513588"/>
                    </a:lnTo>
                    <a:lnTo>
                      <a:pt x="7620" y="531876"/>
                    </a:lnTo>
                    <a:lnTo>
                      <a:pt x="9144" y="534924"/>
                    </a:lnTo>
                    <a:lnTo>
                      <a:pt x="9144" y="92964"/>
                    </a:lnTo>
                    <a:lnTo>
                      <a:pt x="10668" y="83820"/>
                    </a:lnTo>
                    <a:lnTo>
                      <a:pt x="13716" y="74676"/>
                    </a:lnTo>
                    <a:lnTo>
                      <a:pt x="16764" y="67056"/>
                    </a:lnTo>
                    <a:lnTo>
                      <a:pt x="19812" y="57912"/>
                    </a:lnTo>
                    <a:lnTo>
                      <a:pt x="25908" y="50292"/>
                    </a:lnTo>
                    <a:lnTo>
                      <a:pt x="30480" y="44196"/>
                    </a:lnTo>
                    <a:lnTo>
                      <a:pt x="36576" y="36576"/>
                    </a:lnTo>
                    <a:lnTo>
                      <a:pt x="74676" y="13716"/>
                    </a:lnTo>
                    <a:lnTo>
                      <a:pt x="909828" y="10668"/>
                    </a:lnTo>
                    <a:lnTo>
                      <a:pt x="918972" y="12192"/>
                    </a:lnTo>
                    <a:lnTo>
                      <a:pt x="926592" y="13716"/>
                    </a:lnTo>
                    <a:lnTo>
                      <a:pt x="935736" y="16764"/>
                    </a:lnTo>
                    <a:lnTo>
                      <a:pt x="950976" y="25908"/>
                    </a:lnTo>
                    <a:lnTo>
                      <a:pt x="958596" y="32004"/>
                    </a:lnTo>
                    <a:lnTo>
                      <a:pt x="964692" y="36576"/>
                    </a:lnTo>
                    <a:lnTo>
                      <a:pt x="970788" y="44196"/>
                    </a:lnTo>
                    <a:lnTo>
                      <a:pt x="976884" y="50292"/>
                    </a:lnTo>
                    <a:lnTo>
                      <a:pt x="981456" y="59436"/>
                    </a:lnTo>
                    <a:lnTo>
                      <a:pt x="987552" y="74676"/>
                    </a:lnTo>
                    <a:lnTo>
                      <a:pt x="990600" y="83820"/>
                    </a:lnTo>
                    <a:lnTo>
                      <a:pt x="992124" y="92964"/>
                    </a:lnTo>
                    <a:lnTo>
                      <a:pt x="992124" y="534924"/>
                    </a:lnTo>
                    <a:lnTo>
                      <a:pt x="993648" y="531876"/>
                    </a:lnTo>
                    <a:lnTo>
                      <a:pt x="996696" y="522732"/>
                    </a:lnTo>
                    <a:lnTo>
                      <a:pt x="999744" y="512064"/>
                    </a:lnTo>
                    <a:lnTo>
                      <a:pt x="1001268" y="502920"/>
                    </a:lnTo>
                    <a:close/>
                  </a:path>
                  <a:path w="1001395" h="594360">
                    <a:moveTo>
                      <a:pt x="992124" y="534924"/>
                    </a:moveTo>
                    <a:lnTo>
                      <a:pt x="992124" y="501396"/>
                    </a:lnTo>
                    <a:lnTo>
                      <a:pt x="990600" y="510540"/>
                    </a:lnTo>
                    <a:lnTo>
                      <a:pt x="984504" y="528828"/>
                    </a:lnTo>
                    <a:lnTo>
                      <a:pt x="981456" y="536448"/>
                    </a:lnTo>
                    <a:lnTo>
                      <a:pt x="975360" y="544068"/>
                    </a:lnTo>
                    <a:lnTo>
                      <a:pt x="970788" y="551688"/>
                    </a:lnTo>
                    <a:lnTo>
                      <a:pt x="958596" y="563880"/>
                    </a:lnTo>
                    <a:lnTo>
                      <a:pt x="935736" y="577596"/>
                    </a:lnTo>
                    <a:lnTo>
                      <a:pt x="926592" y="580644"/>
                    </a:lnTo>
                    <a:lnTo>
                      <a:pt x="899160" y="585216"/>
                    </a:lnTo>
                    <a:lnTo>
                      <a:pt x="102108" y="585216"/>
                    </a:lnTo>
                    <a:lnTo>
                      <a:pt x="91440" y="583692"/>
                    </a:lnTo>
                    <a:lnTo>
                      <a:pt x="83820" y="582168"/>
                    </a:lnTo>
                    <a:lnTo>
                      <a:pt x="74676" y="580644"/>
                    </a:lnTo>
                    <a:lnTo>
                      <a:pt x="65532" y="577596"/>
                    </a:lnTo>
                    <a:lnTo>
                      <a:pt x="42672" y="563880"/>
                    </a:lnTo>
                    <a:lnTo>
                      <a:pt x="36576" y="557784"/>
                    </a:lnTo>
                    <a:lnTo>
                      <a:pt x="30480" y="550164"/>
                    </a:lnTo>
                    <a:lnTo>
                      <a:pt x="24384" y="544068"/>
                    </a:lnTo>
                    <a:lnTo>
                      <a:pt x="19812" y="536448"/>
                    </a:lnTo>
                    <a:lnTo>
                      <a:pt x="16764" y="527304"/>
                    </a:lnTo>
                    <a:lnTo>
                      <a:pt x="13716" y="519684"/>
                    </a:lnTo>
                    <a:lnTo>
                      <a:pt x="10668" y="510540"/>
                    </a:lnTo>
                    <a:lnTo>
                      <a:pt x="9144" y="501396"/>
                    </a:lnTo>
                    <a:lnTo>
                      <a:pt x="9144" y="534924"/>
                    </a:lnTo>
                    <a:lnTo>
                      <a:pt x="12192" y="541020"/>
                    </a:lnTo>
                    <a:lnTo>
                      <a:pt x="16764" y="548640"/>
                    </a:lnTo>
                    <a:lnTo>
                      <a:pt x="22860" y="557784"/>
                    </a:lnTo>
                    <a:lnTo>
                      <a:pt x="30480" y="563880"/>
                    </a:lnTo>
                    <a:lnTo>
                      <a:pt x="36576" y="571500"/>
                    </a:lnTo>
                    <a:lnTo>
                      <a:pt x="71628" y="589788"/>
                    </a:lnTo>
                    <a:lnTo>
                      <a:pt x="91440" y="594360"/>
                    </a:lnTo>
                    <a:lnTo>
                      <a:pt x="909828" y="594360"/>
                    </a:lnTo>
                    <a:lnTo>
                      <a:pt x="920496" y="592836"/>
                    </a:lnTo>
                    <a:lnTo>
                      <a:pt x="938784" y="586740"/>
                    </a:lnTo>
                    <a:lnTo>
                      <a:pt x="947928" y="582168"/>
                    </a:lnTo>
                    <a:lnTo>
                      <a:pt x="957072" y="576072"/>
                    </a:lnTo>
                    <a:lnTo>
                      <a:pt x="964692" y="571500"/>
                    </a:lnTo>
                    <a:lnTo>
                      <a:pt x="972312" y="563880"/>
                    </a:lnTo>
                    <a:lnTo>
                      <a:pt x="984504" y="548640"/>
                    </a:lnTo>
                    <a:lnTo>
                      <a:pt x="989076" y="541020"/>
                    </a:lnTo>
                    <a:lnTo>
                      <a:pt x="992124" y="534924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  <p:txBody>
              <a:bodyPr wrap="square" lIns="0" tIns="0" rIns="0" bIns="0" rtlCol="0"/>
              <a:lstStyle/>
              <a:p>
                <a:endParaRPr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23" name="object 114">
              <a:extLst>
                <a:ext uri="{FF2B5EF4-FFF2-40B4-BE49-F238E27FC236}">
                  <a16:creationId xmlns:a16="http://schemas.microsoft.com/office/drawing/2014/main" id="{39DD3C80-0010-4F76-AE7B-CC77DC88F40A}"/>
                </a:ext>
              </a:extLst>
            </p:cNvPr>
            <p:cNvSpPr txBox="1"/>
            <p:nvPr/>
          </p:nvSpPr>
          <p:spPr>
            <a:xfrm>
              <a:off x="4360250" y="6893421"/>
              <a:ext cx="976422" cy="221051"/>
            </a:xfrm>
            <a:prstGeom prst="rect">
              <a:avLst/>
            </a:prstGeom>
          </p:spPr>
          <p:txBody>
            <a:bodyPr vert="horz" wrap="square" lIns="0" tIns="7144" rIns="0" bIns="0" rtlCol="0">
              <a:spAutoFit/>
            </a:bodyPr>
            <a:lstStyle/>
            <a:p>
              <a:pPr marL="7144" marR="2858" indent="-1429" algn="ctr">
                <a:spcBef>
                  <a:spcPts val="56"/>
                </a:spcBef>
              </a:pPr>
              <a:r>
                <a:rPr sz="900" spc="-45" dirty="0">
                  <a:latin typeface="Arial" panose="020B0604020202020204" pitchFamily="34" charset="0"/>
                  <a:cs typeface="Arial" panose="020B0604020202020204" pitchFamily="34" charset="0"/>
                </a:rPr>
                <a:t>Fournir</a:t>
              </a:r>
              <a:r>
                <a:rPr sz="900" spc="3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56" dirty="0">
                  <a:latin typeface="Arial" panose="020B0604020202020204" pitchFamily="34" charset="0"/>
                  <a:cs typeface="Arial" panose="020B0604020202020204" pitchFamily="34" charset="0"/>
                </a:rPr>
                <a:t>des</a:t>
              </a:r>
              <a:r>
                <a:rPr sz="900" spc="6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6" dirty="0">
                  <a:latin typeface="Arial" panose="020B0604020202020204" pitchFamily="34" charset="0"/>
                  <a:cs typeface="Arial" panose="020B0604020202020204" pitchFamily="34" charset="0"/>
                </a:rPr>
                <a:t>sabliers </a:t>
              </a:r>
              <a:r>
                <a:rPr sz="900" spc="-53" dirty="0">
                  <a:latin typeface="Arial" panose="020B0604020202020204" pitchFamily="34" charset="0"/>
                  <a:cs typeface="Arial" panose="020B0604020202020204" pitchFamily="34" charset="0"/>
                </a:rPr>
                <a:t>pour</a:t>
              </a:r>
              <a:r>
                <a:rPr sz="900" spc="2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48" dirty="0">
                  <a:latin typeface="Arial" panose="020B0604020202020204" pitchFamily="34" charset="0"/>
                  <a:cs typeface="Arial" panose="020B0604020202020204" pitchFamily="34" charset="0"/>
                </a:rPr>
                <a:t>aider</a:t>
              </a:r>
              <a:r>
                <a:rPr sz="900" spc="14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28" dirty="0">
                  <a:latin typeface="Arial" panose="020B0604020202020204" pitchFamily="34" charset="0"/>
                  <a:cs typeface="Arial" panose="020B0604020202020204" pitchFamily="34" charset="0"/>
                </a:rPr>
                <a:t>à</a:t>
              </a:r>
              <a:r>
                <a:rPr sz="900" spc="28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45" dirty="0">
                  <a:latin typeface="Arial" panose="020B0604020202020204" pitchFamily="34" charset="0"/>
                  <a:cs typeface="Arial" panose="020B0604020202020204" pitchFamily="34" charset="0"/>
                </a:rPr>
                <a:t>matérialiser</a:t>
              </a:r>
              <a:r>
                <a:rPr sz="900" spc="6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28" dirty="0"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  <a:r>
                <a:rPr sz="9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7" dirty="0">
                  <a:latin typeface="Arial" panose="020B0604020202020204" pitchFamily="34" charset="0"/>
                  <a:cs typeface="Arial" panose="020B0604020202020204" pitchFamily="34" charset="0"/>
                </a:rPr>
                <a:t>le</a:t>
              </a:r>
              <a:r>
                <a:rPr sz="900" spc="-1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56" dirty="0">
                  <a:latin typeface="Arial" panose="020B0604020202020204" pitchFamily="34" charset="0"/>
                  <a:cs typeface="Arial" panose="020B0604020202020204" pitchFamily="34" charset="0"/>
                </a:rPr>
                <a:t>temps</a:t>
              </a:r>
              <a:r>
                <a:rPr sz="900" spc="1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28" dirty="0">
                  <a:latin typeface="Arial" panose="020B0604020202020204" pitchFamily="34" charset="0"/>
                  <a:cs typeface="Arial" panose="020B0604020202020204" pitchFamily="34" charset="0"/>
                </a:rPr>
                <a:t>à</a:t>
              </a:r>
              <a:r>
                <a:rPr sz="900" spc="28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45" dirty="0">
                  <a:latin typeface="Arial" panose="020B0604020202020204" pitchFamily="34" charset="0"/>
                  <a:cs typeface="Arial" panose="020B0604020202020204" pitchFamily="34" charset="0"/>
                </a:rPr>
                <a:t>attendre,</a:t>
              </a:r>
              <a:r>
                <a:rPr sz="900" spc="8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53" dirty="0">
                  <a:latin typeface="Arial" panose="020B0604020202020204" pitchFamily="34" charset="0"/>
                  <a:cs typeface="Arial" panose="020B0604020202020204" pitchFamily="34" charset="0"/>
                </a:rPr>
                <a:t>pour</a:t>
              </a:r>
              <a:r>
                <a:rPr sz="900" spc="2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6" dirty="0">
                  <a:latin typeface="Arial" panose="020B0604020202020204" pitchFamily="34" charset="0"/>
                  <a:cs typeface="Arial" panose="020B0604020202020204" pitchFamily="34" charset="0"/>
                </a:rPr>
                <a:t>finir,</a:t>
              </a:r>
              <a:r>
                <a:rPr sz="900" spc="28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53" dirty="0">
                  <a:latin typeface="Arial" panose="020B0604020202020204" pitchFamily="34" charset="0"/>
                  <a:cs typeface="Arial" panose="020B0604020202020204" pitchFamily="34" charset="0"/>
                </a:rPr>
                <a:t>pour</a:t>
              </a:r>
              <a:r>
                <a:rPr sz="900" spc="17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9" dirty="0">
                  <a:latin typeface="Arial" panose="020B0604020202020204" pitchFamily="34" charset="0"/>
                  <a:cs typeface="Arial" panose="020B0604020202020204" pitchFamily="34" charset="0"/>
                </a:rPr>
                <a:t>s’isoler,</a:t>
              </a:r>
              <a:r>
                <a:rPr sz="900" spc="1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11" dirty="0">
                  <a:latin typeface="Arial" panose="020B0604020202020204" pitchFamily="34" charset="0"/>
                  <a:cs typeface="Arial" panose="020B0604020202020204" pitchFamily="34" charset="0"/>
                </a:rPr>
                <a:t>etc.</a:t>
              </a:r>
              <a:endParaRPr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4" name="object 115">
              <a:extLst>
                <a:ext uri="{FF2B5EF4-FFF2-40B4-BE49-F238E27FC236}">
                  <a16:creationId xmlns:a16="http://schemas.microsoft.com/office/drawing/2014/main" id="{0CD41BE6-E593-4040-B6C8-4F0BE8423CED}"/>
                </a:ext>
              </a:extLst>
            </p:cNvPr>
            <p:cNvSpPr txBox="1"/>
            <p:nvPr/>
          </p:nvSpPr>
          <p:spPr>
            <a:xfrm>
              <a:off x="1913797" y="6770187"/>
              <a:ext cx="782474" cy="166498"/>
            </a:xfrm>
            <a:prstGeom prst="rect">
              <a:avLst/>
            </a:prstGeom>
          </p:spPr>
          <p:txBody>
            <a:bodyPr vert="horz" wrap="square" lIns="0" tIns="7144" rIns="0" bIns="0" rtlCol="0">
              <a:spAutoFit/>
            </a:bodyPr>
            <a:lstStyle/>
            <a:p>
              <a:pPr algn="ctr">
                <a:spcBef>
                  <a:spcPts val="56"/>
                </a:spcBef>
              </a:pPr>
              <a:r>
                <a:rPr sz="900" spc="-53" dirty="0">
                  <a:latin typeface="Arial" panose="020B0604020202020204" pitchFamily="34" charset="0"/>
                  <a:cs typeface="Arial" panose="020B0604020202020204" pitchFamily="34" charset="0"/>
                </a:rPr>
                <a:t>Proposer</a:t>
              </a:r>
              <a:r>
                <a:rPr sz="900" spc="37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14" dirty="0">
                  <a:latin typeface="Arial" panose="020B0604020202020204" pitchFamily="34" charset="0"/>
                  <a:cs typeface="Arial" panose="020B0604020202020204" pitchFamily="34" charset="0"/>
                </a:rPr>
                <a:t>une</a:t>
              </a:r>
              <a:endParaRPr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7144" marR="2858" algn="ctr"/>
              <a:r>
                <a:rPr sz="900" spc="-51" dirty="0">
                  <a:latin typeface="Arial" panose="020B0604020202020204" pitchFamily="34" charset="0"/>
                  <a:cs typeface="Arial" panose="020B0604020202020204" pitchFamily="34" charset="0"/>
                </a:rPr>
                <a:t>«</a:t>
              </a:r>
              <a:r>
                <a:rPr sz="900" spc="-14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48" dirty="0">
                  <a:latin typeface="Arial" panose="020B0604020202020204" pitchFamily="34" charset="0"/>
                  <a:cs typeface="Arial" panose="020B0604020202020204" pitchFamily="34" charset="0"/>
                </a:rPr>
                <a:t>boîte</a:t>
              </a:r>
              <a:r>
                <a:rPr sz="900" spc="-6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51" dirty="0">
                  <a:latin typeface="Arial" panose="020B0604020202020204" pitchFamily="34" charset="0"/>
                  <a:cs typeface="Arial" panose="020B0604020202020204" pitchFamily="34" charset="0"/>
                </a:rPr>
                <a:t>à</a:t>
              </a:r>
              <a:r>
                <a:rPr sz="900" spc="-6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48" dirty="0">
                  <a:latin typeface="Arial" panose="020B0604020202020204" pitchFamily="34" charset="0"/>
                  <a:cs typeface="Arial" panose="020B0604020202020204" pitchFamily="34" charset="0"/>
                </a:rPr>
                <a:t>besoins</a:t>
              </a:r>
              <a:r>
                <a:rPr sz="900" spc="6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45" dirty="0">
                  <a:latin typeface="Arial" panose="020B0604020202020204" pitchFamily="34" charset="0"/>
                  <a:cs typeface="Arial" panose="020B0604020202020204" pitchFamily="34" charset="0"/>
                </a:rPr>
                <a:t>»</a:t>
              </a:r>
              <a:r>
                <a:rPr sz="900" spc="28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53" dirty="0">
                  <a:latin typeface="Arial" panose="020B0604020202020204" pitchFamily="34" charset="0"/>
                  <a:cs typeface="Arial" panose="020B0604020202020204" pitchFamily="34" charset="0"/>
                </a:rPr>
                <a:t>avec</a:t>
              </a:r>
              <a:r>
                <a:rPr sz="900" spc="8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6" dirty="0">
                  <a:latin typeface="Arial" panose="020B0604020202020204" pitchFamily="34" charset="0"/>
                  <a:cs typeface="Arial" panose="020B0604020202020204" pitchFamily="34" charset="0"/>
                </a:rPr>
                <a:t>images.</a:t>
              </a:r>
              <a:endParaRPr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7" name="object 143">
              <a:extLst>
                <a:ext uri="{FF2B5EF4-FFF2-40B4-BE49-F238E27FC236}">
                  <a16:creationId xmlns:a16="http://schemas.microsoft.com/office/drawing/2014/main" id="{87CF0CCD-56FC-4B06-A2D7-1370329FF0E0}"/>
                </a:ext>
              </a:extLst>
            </p:cNvPr>
            <p:cNvSpPr txBox="1"/>
            <p:nvPr/>
          </p:nvSpPr>
          <p:spPr>
            <a:xfrm>
              <a:off x="3125603" y="7567219"/>
              <a:ext cx="952102" cy="221051"/>
            </a:xfrm>
            <a:prstGeom prst="rect">
              <a:avLst/>
            </a:prstGeom>
          </p:spPr>
          <p:txBody>
            <a:bodyPr vert="horz" wrap="square" lIns="0" tIns="7144" rIns="0" bIns="0" rtlCol="0">
              <a:spAutoFit/>
            </a:bodyPr>
            <a:lstStyle/>
            <a:p>
              <a:pPr marL="357" algn="ctr">
                <a:spcBef>
                  <a:spcPts val="56"/>
                </a:spcBef>
              </a:pPr>
              <a:r>
                <a:rPr sz="900" spc="-53" dirty="0">
                  <a:latin typeface="Arial" panose="020B0604020202020204" pitchFamily="34" charset="0"/>
                  <a:cs typeface="Arial" panose="020B0604020202020204" pitchFamily="34" charset="0"/>
                </a:rPr>
                <a:t>Proposer</a:t>
              </a:r>
              <a:r>
                <a:rPr sz="900" spc="25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56" dirty="0">
                  <a:latin typeface="Arial" panose="020B0604020202020204" pitchFamily="34" charset="0"/>
                  <a:cs typeface="Arial" panose="020B0604020202020204" pitchFamily="34" charset="0"/>
                </a:rPr>
                <a:t>une</a:t>
              </a:r>
              <a:r>
                <a:rPr sz="900" spc="8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6" dirty="0">
                  <a:latin typeface="Arial" panose="020B0604020202020204" pitchFamily="34" charset="0"/>
                  <a:cs typeface="Arial" panose="020B0604020202020204" pitchFamily="34" charset="0"/>
                </a:rPr>
                <a:t>planche</a:t>
              </a:r>
              <a:endParaRPr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7144" marR="2858" algn="ctr"/>
              <a:r>
                <a:rPr sz="900" spc="-51" dirty="0">
                  <a:latin typeface="Arial" panose="020B0604020202020204" pitchFamily="34" charset="0"/>
                  <a:cs typeface="Arial" panose="020B0604020202020204" pitchFamily="34" charset="0"/>
                </a:rPr>
                <a:t>«</a:t>
              </a:r>
              <a:r>
                <a:rPr sz="900" spc="-1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51" dirty="0">
                  <a:latin typeface="Arial" panose="020B0604020202020204" pitchFamily="34" charset="0"/>
                  <a:cs typeface="Arial" panose="020B0604020202020204" pitchFamily="34" charset="0"/>
                </a:rPr>
                <a:t>émotions</a:t>
              </a:r>
              <a:r>
                <a:rPr sz="9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51" dirty="0">
                  <a:latin typeface="Arial" panose="020B0604020202020204" pitchFamily="34" charset="0"/>
                  <a:cs typeface="Arial" panose="020B0604020202020204" pitchFamily="34" charset="0"/>
                </a:rPr>
                <a:t>»</a:t>
              </a:r>
              <a:r>
                <a:rPr sz="900" spc="-11" dirty="0">
                  <a:latin typeface="Arial" panose="020B0604020202020204" pitchFamily="34" charset="0"/>
                  <a:cs typeface="Arial" panose="020B0604020202020204" pitchFamily="34" charset="0"/>
                </a:rPr>
                <a:t> pour </a:t>
              </a:r>
              <a:r>
                <a:rPr sz="900" spc="-48" dirty="0">
                  <a:latin typeface="Arial" panose="020B0604020202020204" pitchFamily="34" charset="0"/>
                  <a:cs typeface="Arial" panose="020B0604020202020204" pitchFamily="34" charset="0"/>
                </a:rPr>
                <a:t>aider</a:t>
              </a:r>
              <a:r>
                <a:rPr sz="900" spc="-3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9" dirty="0">
                  <a:latin typeface="Arial" panose="020B0604020202020204" pitchFamily="34" charset="0"/>
                  <a:cs typeface="Arial" panose="020B0604020202020204" pitchFamily="34" charset="0"/>
                </a:rPr>
                <a:t>l’élève</a:t>
              </a:r>
              <a:r>
                <a:rPr sz="900" spc="-3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51" dirty="0">
                  <a:latin typeface="Arial" panose="020B0604020202020204" pitchFamily="34" charset="0"/>
                  <a:cs typeface="Arial" panose="020B0604020202020204" pitchFamily="34" charset="0"/>
                </a:rPr>
                <a:t>à</a:t>
              </a:r>
              <a:r>
                <a:rPr sz="900" spc="-3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48" dirty="0">
                  <a:latin typeface="Arial" panose="020B0604020202020204" pitchFamily="34" charset="0"/>
                  <a:cs typeface="Arial" panose="020B0604020202020204" pitchFamily="34" charset="0"/>
                </a:rPr>
                <a:t>exprimer</a:t>
              </a:r>
              <a:r>
                <a:rPr sz="900" spc="28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53" dirty="0">
                  <a:latin typeface="Arial" panose="020B0604020202020204" pitchFamily="34" charset="0"/>
                  <a:cs typeface="Arial" panose="020B0604020202020204" pitchFamily="34" charset="0"/>
                </a:rPr>
                <a:t>ses</a:t>
              </a:r>
              <a:r>
                <a:rPr sz="900" spc="8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6" dirty="0">
                  <a:latin typeface="Arial" panose="020B0604020202020204" pitchFamily="34" charset="0"/>
                  <a:cs typeface="Arial" panose="020B0604020202020204" pitchFamily="34" charset="0"/>
                </a:rPr>
                <a:t>ressentis.</a:t>
              </a:r>
              <a:endParaRPr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1" name="object 171">
              <a:extLst>
                <a:ext uri="{FF2B5EF4-FFF2-40B4-BE49-F238E27FC236}">
                  <a16:creationId xmlns:a16="http://schemas.microsoft.com/office/drawing/2014/main" id="{9E2D1FBF-E474-478A-BA64-6F992CB5084D}"/>
                </a:ext>
              </a:extLst>
            </p:cNvPr>
            <p:cNvSpPr txBox="1"/>
            <p:nvPr/>
          </p:nvSpPr>
          <p:spPr>
            <a:xfrm>
              <a:off x="1901029" y="7256480"/>
              <a:ext cx="808010" cy="221051"/>
            </a:xfrm>
            <a:prstGeom prst="rect">
              <a:avLst/>
            </a:prstGeom>
          </p:spPr>
          <p:txBody>
            <a:bodyPr vert="horz" wrap="square" lIns="0" tIns="7144" rIns="0" bIns="0" rtlCol="0">
              <a:spAutoFit/>
            </a:bodyPr>
            <a:lstStyle/>
            <a:p>
              <a:pPr marL="6787" marR="2858" indent="-1072" algn="ctr">
                <a:spcBef>
                  <a:spcPts val="56"/>
                </a:spcBef>
              </a:pPr>
              <a:r>
                <a:rPr sz="900" spc="-53" dirty="0">
                  <a:latin typeface="Arial" panose="020B0604020202020204" pitchFamily="34" charset="0"/>
                  <a:cs typeface="Arial" panose="020B0604020202020204" pitchFamily="34" charset="0"/>
                </a:rPr>
                <a:t>Proposer</a:t>
              </a:r>
              <a:r>
                <a:rPr sz="900" spc="25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56" dirty="0">
                  <a:latin typeface="Arial" panose="020B0604020202020204" pitchFamily="34" charset="0"/>
                  <a:cs typeface="Arial" panose="020B0604020202020204" pitchFamily="34" charset="0"/>
                </a:rPr>
                <a:t>un</a:t>
              </a:r>
              <a:r>
                <a:rPr sz="900" spc="6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6" dirty="0">
                  <a:latin typeface="Arial" panose="020B0604020202020204" pitchFamily="34" charset="0"/>
                  <a:cs typeface="Arial" panose="020B0604020202020204" pitchFamily="34" charset="0"/>
                </a:rPr>
                <a:t>outil </a:t>
              </a:r>
              <a:r>
                <a:rPr sz="900" spc="-11" dirty="0">
                  <a:latin typeface="Arial" panose="020B0604020202020204" pitchFamily="34" charset="0"/>
                  <a:cs typeface="Arial" panose="020B0604020202020204" pitchFamily="34" charset="0"/>
                </a:rPr>
                <a:t>d’engagement </a:t>
              </a:r>
              <a:r>
                <a:rPr sz="900" spc="-39" dirty="0">
                  <a:latin typeface="Arial" panose="020B0604020202020204" pitchFamily="34" charset="0"/>
                  <a:cs typeface="Arial" panose="020B0604020202020204" pitchFamily="34" charset="0"/>
                </a:rPr>
                <a:t>positif</a:t>
              </a:r>
              <a:r>
                <a:rPr sz="900" spc="-3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42" dirty="0">
                  <a:latin typeface="Arial" panose="020B0604020202020204" pitchFamily="34" charset="0"/>
                  <a:cs typeface="Arial" panose="020B0604020202020204" pitchFamily="34" charset="0"/>
                </a:rPr>
                <a:t>valorisant</a:t>
              </a:r>
              <a:r>
                <a:rPr sz="900" spc="1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7" dirty="0">
                  <a:latin typeface="Arial" panose="020B0604020202020204" pitchFamily="34" charset="0"/>
                  <a:cs typeface="Arial" panose="020B0604020202020204" pitchFamily="34" charset="0"/>
                </a:rPr>
                <a:t>les</a:t>
              </a:r>
              <a:r>
                <a:rPr sz="900" spc="28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42" dirty="0">
                  <a:latin typeface="Arial" panose="020B0604020202020204" pitchFamily="34" charset="0"/>
                  <a:cs typeface="Arial" panose="020B0604020202020204" pitchFamily="34" charset="0"/>
                </a:rPr>
                <a:t>attitudes</a:t>
              </a:r>
              <a:r>
                <a:rPr sz="900" spc="3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45" dirty="0">
                  <a:latin typeface="Arial" panose="020B0604020202020204" pitchFamily="34" charset="0"/>
                  <a:cs typeface="Arial" panose="020B0604020202020204" pitchFamily="34" charset="0"/>
                </a:rPr>
                <a:t>attendues.</a:t>
              </a:r>
              <a:endParaRPr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2" name="object 190">
              <a:extLst>
                <a:ext uri="{FF2B5EF4-FFF2-40B4-BE49-F238E27FC236}">
                  <a16:creationId xmlns:a16="http://schemas.microsoft.com/office/drawing/2014/main" id="{68452821-4395-4154-8803-8D9A320672B0}"/>
                </a:ext>
              </a:extLst>
            </p:cNvPr>
            <p:cNvSpPr txBox="1"/>
            <p:nvPr/>
          </p:nvSpPr>
          <p:spPr>
            <a:xfrm>
              <a:off x="4423013" y="7394584"/>
              <a:ext cx="1014117" cy="166498"/>
            </a:xfrm>
            <a:prstGeom prst="rect">
              <a:avLst/>
            </a:prstGeom>
          </p:spPr>
          <p:txBody>
            <a:bodyPr vert="horz" wrap="square" lIns="0" tIns="7144" rIns="0" bIns="0" rtlCol="0">
              <a:spAutoFit/>
            </a:bodyPr>
            <a:lstStyle/>
            <a:p>
              <a:pPr marL="7144" marR="2858" indent="-1072" algn="ctr">
                <a:spcBef>
                  <a:spcPts val="56"/>
                </a:spcBef>
              </a:pPr>
              <a:r>
                <a:rPr sz="900" spc="-53" dirty="0">
                  <a:latin typeface="Arial" panose="020B0604020202020204" pitchFamily="34" charset="0"/>
                  <a:cs typeface="Arial" panose="020B0604020202020204" pitchFamily="34" charset="0"/>
                </a:rPr>
                <a:t>Cartes</a:t>
              </a:r>
              <a:r>
                <a:rPr sz="900" spc="28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53" dirty="0">
                  <a:latin typeface="Arial" panose="020B0604020202020204" pitchFamily="34" charset="0"/>
                  <a:cs typeface="Arial" panose="020B0604020202020204" pitchFamily="34" charset="0"/>
                </a:rPr>
                <a:t>avec</a:t>
              </a:r>
              <a:r>
                <a:rPr sz="900" spc="2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53" dirty="0">
                  <a:latin typeface="Arial" panose="020B0604020202020204" pitchFamily="34" charset="0"/>
                  <a:cs typeface="Arial" panose="020B0604020202020204" pitchFamily="34" charset="0"/>
                </a:rPr>
                <a:t>photos</a:t>
              </a:r>
              <a:r>
                <a:rPr sz="900" spc="23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14" dirty="0">
                  <a:latin typeface="Arial" panose="020B0604020202020204" pitchFamily="34" charset="0"/>
                  <a:cs typeface="Arial" panose="020B0604020202020204" pitchFamily="34" charset="0"/>
                </a:rPr>
                <a:t>de</a:t>
              </a:r>
              <a:r>
                <a:rPr sz="900" spc="28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45" dirty="0">
                  <a:latin typeface="Arial" panose="020B0604020202020204" pitchFamily="34" charset="0"/>
                  <a:cs typeface="Arial" panose="020B0604020202020204" pitchFamily="34" charset="0"/>
                </a:rPr>
                <a:t>constructions</a:t>
              </a:r>
              <a:r>
                <a:rPr sz="900" spc="14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28" dirty="0"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  <a:r>
                <a:rPr sz="900" spc="-3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42" dirty="0">
                  <a:latin typeface="Arial" panose="020B0604020202020204" pitchFamily="34" charset="0"/>
                  <a:cs typeface="Arial" panose="020B0604020202020204" pitchFamily="34" charset="0"/>
                </a:rPr>
                <a:t>canaliser,</a:t>
              </a:r>
              <a:r>
                <a:rPr sz="900" spc="28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48" dirty="0">
                  <a:latin typeface="Arial" panose="020B0604020202020204" pitchFamily="34" charset="0"/>
                  <a:cs typeface="Arial" panose="020B0604020202020204" pitchFamily="34" charset="0"/>
                </a:rPr>
                <a:t>guider,</a:t>
              </a:r>
              <a:r>
                <a:rPr sz="900" spc="1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42" dirty="0">
                  <a:latin typeface="Arial" panose="020B0604020202020204" pitchFamily="34" charset="0"/>
                  <a:cs typeface="Arial" panose="020B0604020202020204" pitchFamily="34" charset="0"/>
                </a:rPr>
                <a:t>orienter</a:t>
              </a:r>
              <a:r>
                <a:rPr sz="900" spc="17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14" dirty="0">
                  <a:latin typeface="Arial" panose="020B0604020202020204" pitchFamily="34" charset="0"/>
                  <a:cs typeface="Arial" panose="020B0604020202020204" pitchFamily="34" charset="0"/>
                </a:rPr>
                <a:t>sur</a:t>
              </a:r>
              <a:r>
                <a:rPr sz="900" spc="28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48" dirty="0">
                  <a:latin typeface="Arial" panose="020B0604020202020204" pitchFamily="34" charset="0"/>
                  <a:cs typeface="Arial" panose="020B0604020202020204" pitchFamily="34" charset="0"/>
                </a:rPr>
                <a:t>tâches</a:t>
              </a:r>
              <a:r>
                <a:rPr sz="9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6" dirty="0">
                  <a:latin typeface="Arial" panose="020B0604020202020204" pitchFamily="34" charset="0"/>
                  <a:cs typeface="Arial" panose="020B0604020202020204" pitchFamily="34" charset="0"/>
                </a:rPr>
                <a:t>concrètes.</a:t>
              </a:r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3" name="object 37">
              <a:extLst>
                <a:ext uri="{FF2B5EF4-FFF2-40B4-BE49-F238E27FC236}">
                  <a16:creationId xmlns:a16="http://schemas.microsoft.com/office/drawing/2014/main" id="{F13BF48E-7E82-44A3-BBF5-E8D5B258FE26}"/>
                </a:ext>
              </a:extLst>
            </p:cNvPr>
            <p:cNvSpPr/>
            <p:nvPr/>
          </p:nvSpPr>
          <p:spPr>
            <a:xfrm>
              <a:off x="1836205" y="6673468"/>
              <a:ext cx="958789" cy="449056"/>
            </a:xfrm>
            <a:custGeom>
              <a:avLst/>
              <a:gdLst/>
              <a:ahLst/>
              <a:cxnLst/>
              <a:rect l="l" t="t" r="r" b="b"/>
              <a:pathLst>
                <a:path w="1001395" h="594360">
                  <a:moveTo>
                    <a:pt x="1001268" y="502920"/>
                  </a:moveTo>
                  <a:lnTo>
                    <a:pt x="1001268" y="91440"/>
                  </a:lnTo>
                  <a:lnTo>
                    <a:pt x="999744" y="82296"/>
                  </a:lnTo>
                  <a:lnTo>
                    <a:pt x="984504" y="45720"/>
                  </a:lnTo>
                  <a:lnTo>
                    <a:pt x="955548" y="18288"/>
                  </a:lnTo>
                  <a:lnTo>
                    <a:pt x="947928" y="12192"/>
                  </a:lnTo>
                  <a:lnTo>
                    <a:pt x="938784" y="7620"/>
                  </a:lnTo>
                  <a:lnTo>
                    <a:pt x="929640" y="4572"/>
                  </a:lnTo>
                  <a:lnTo>
                    <a:pt x="920496" y="3048"/>
                  </a:lnTo>
                  <a:lnTo>
                    <a:pt x="899160" y="0"/>
                  </a:lnTo>
                  <a:lnTo>
                    <a:pt x="102108" y="0"/>
                  </a:lnTo>
                  <a:lnTo>
                    <a:pt x="80772" y="3048"/>
                  </a:lnTo>
                  <a:lnTo>
                    <a:pt x="71628" y="4572"/>
                  </a:lnTo>
                  <a:lnTo>
                    <a:pt x="62484" y="9144"/>
                  </a:lnTo>
                  <a:lnTo>
                    <a:pt x="53340" y="12192"/>
                  </a:lnTo>
                  <a:lnTo>
                    <a:pt x="44196" y="18288"/>
                  </a:lnTo>
                  <a:lnTo>
                    <a:pt x="28956" y="30480"/>
                  </a:lnTo>
                  <a:lnTo>
                    <a:pt x="16764" y="45720"/>
                  </a:lnTo>
                  <a:lnTo>
                    <a:pt x="12192" y="54864"/>
                  </a:lnTo>
                  <a:lnTo>
                    <a:pt x="7620" y="62484"/>
                  </a:lnTo>
                  <a:lnTo>
                    <a:pt x="4572" y="73152"/>
                  </a:lnTo>
                  <a:lnTo>
                    <a:pt x="1524" y="82296"/>
                  </a:lnTo>
                  <a:lnTo>
                    <a:pt x="0" y="92964"/>
                  </a:lnTo>
                  <a:lnTo>
                    <a:pt x="0" y="502920"/>
                  </a:lnTo>
                  <a:lnTo>
                    <a:pt x="1524" y="513588"/>
                  </a:lnTo>
                  <a:lnTo>
                    <a:pt x="7620" y="531876"/>
                  </a:lnTo>
                  <a:lnTo>
                    <a:pt x="9144" y="534924"/>
                  </a:lnTo>
                  <a:lnTo>
                    <a:pt x="9144" y="92964"/>
                  </a:lnTo>
                  <a:lnTo>
                    <a:pt x="10668" y="83820"/>
                  </a:lnTo>
                  <a:lnTo>
                    <a:pt x="13716" y="74676"/>
                  </a:lnTo>
                  <a:lnTo>
                    <a:pt x="16764" y="67056"/>
                  </a:lnTo>
                  <a:lnTo>
                    <a:pt x="19812" y="57912"/>
                  </a:lnTo>
                  <a:lnTo>
                    <a:pt x="25908" y="50292"/>
                  </a:lnTo>
                  <a:lnTo>
                    <a:pt x="30480" y="44196"/>
                  </a:lnTo>
                  <a:lnTo>
                    <a:pt x="36576" y="36576"/>
                  </a:lnTo>
                  <a:lnTo>
                    <a:pt x="74676" y="13716"/>
                  </a:lnTo>
                  <a:lnTo>
                    <a:pt x="909828" y="10668"/>
                  </a:lnTo>
                  <a:lnTo>
                    <a:pt x="918972" y="12192"/>
                  </a:lnTo>
                  <a:lnTo>
                    <a:pt x="926592" y="13716"/>
                  </a:lnTo>
                  <a:lnTo>
                    <a:pt x="935736" y="16764"/>
                  </a:lnTo>
                  <a:lnTo>
                    <a:pt x="950976" y="25908"/>
                  </a:lnTo>
                  <a:lnTo>
                    <a:pt x="958596" y="32004"/>
                  </a:lnTo>
                  <a:lnTo>
                    <a:pt x="964692" y="36576"/>
                  </a:lnTo>
                  <a:lnTo>
                    <a:pt x="970788" y="44196"/>
                  </a:lnTo>
                  <a:lnTo>
                    <a:pt x="976884" y="50292"/>
                  </a:lnTo>
                  <a:lnTo>
                    <a:pt x="981456" y="59436"/>
                  </a:lnTo>
                  <a:lnTo>
                    <a:pt x="987552" y="74676"/>
                  </a:lnTo>
                  <a:lnTo>
                    <a:pt x="990600" y="83820"/>
                  </a:lnTo>
                  <a:lnTo>
                    <a:pt x="992124" y="92964"/>
                  </a:lnTo>
                  <a:lnTo>
                    <a:pt x="992124" y="534924"/>
                  </a:lnTo>
                  <a:lnTo>
                    <a:pt x="993648" y="531876"/>
                  </a:lnTo>
                  <a:lnTo>
                    <a:pt x="996696" y="522732"/>
                  </a:lnTo>
                  <a:lnTo>
                    <a:pt x="999744" y="512064"/>
                  </a:lnTo>
                  <a:lnTo>
                    <a:pt x="1001268" y="502920"/>
                  </a:lnTo>
                  <a:close/>
                </a:path>
                <a:path w="1001395" h="594360">
                  <a:moveTo>
                    <a:pt x="992124" y="534924"/>
                  </a:moveTo>
                  <a:lnTo>
                    <a:pt x="992124" y="501396"/>
                  </a:lnTo>
                  <a:lnTo>
                    <a:pt x="990600" y="510540"/>
                  </a:lnTo>
                  <a:lnTo>
                    <a:pt x="984504" y="528828"/>
                  </a:lnTo>
                  <a:lnTo>
                    <a:pt x="981456" y="536448"/>
                  </a:lnTo>
                  <a:lnTo>
                    <a:pt x="975360" y="544068"/>
                  </a:lnTo>
                  <a:lnTo>
                    <a:pt x="970788" y="551688"/>
                  </a:lnTo>
                  <a:lnTo>
                    <a:pt x="958596" y="563880"/>
                  </a:lnTo>
                  <a:lnTo>
                    <a:pt x="935736" y="577596"/>
                  </a:lnTo>
                  <a:lnTo>
                    <a:pt x="926592" y="580644"/>
                  </a:lnTo>
                  <a:lnTo>
                    <a:pt x="899160" y="585216"/>
                  </a:lnTo>
                  <a:lnTo>
                    <a:pt x="102108" y="585216"/>
                  </a:lnTo>
                  <a:lnTo>
                    <a:pt x="91440" y="583692"/>
                  </a:lnTo>
                  <a:lnTo>
                    <a:pt x="83820" y="582168"/>
                  </a:lnTo>
                  <a:lnTo>
                    <a:pt x="74676" y="580644"/>
                  </a:lnTo>
                  <a:lnTo>
                    <a:pt x="65532" y="577596"/>
                  </a:lnTo>
                  <a:lnTo>
                    <a:pt x="42672" y="563880"/>
                  </a:lnTo>
                  <a:lnTo>
                    <a:pt x="36576" y="557784"/>
                  </a:lnTo>
                  <a:lnTo>
                    <a:pt x="30480" y="550164"/>
                  </a:lnTo>
                  <a:lnTo>
                    <a:pt x="24384" y="544068"/>
                  </a:lnTo>
                  <a:lnTo>
                    <a:pt x="19812" y="536448"/>
                  </a:lnTo>
                  <a:lnTo>
                    <a:pt x="16764" y="527304"/>
                  </a:lnTo>
                  <a:lnTo>
                    <a:pt x="13716" y="519684"/>
                  </a:lnTo>
                  <a:lnTo>
                    <a:pt x="10668" y="510540"/>
                  </a:lnTo>
                  <a:lnTo>
                    <a:pt x="9144" y="501396"/>
                  </a:lnTo>
                  <a:lnTo>
                    <a:pt x="9144" y="534924"/>
                  </a:lnTo>
                  <a:lnTo>
                    <a:pt x="12192" y="541020"/>
                  </a:lnTo>
                  <a:lnTo>
                    <a:pt x="16764" y="548640"/>
                  </a:lnTo>
                  <a:lnTo>
                    <a:pt x="22860" y="557784"/>
                  </a:lnTo>
                  <a:lnTo>
                    <a:pt x="30480" y="563880"/>
                  </a:lnTo>
                  <a:lnTo>
                    <a:pt x="36576" y="571500"/>
                  </a:lnTo>
                  <a:lnTo>
                    <a:pt x="71628" y="589788"/>
                  </a:lnTo>
                  <a:lnTo>
                    <a:pt x="91440" y="594360"/>
                  </a:lnTo>
                  <a:lnTo>
                    <a:pt x="909828" y="594360"/>
                  </a:lnTo>
                  <a:lnTo>
                    <a:pt x="920496" y="592836"/>
                  </a:lnTo>
                  <a:lnTo>
                    <a:pt x="938784" y="586740"/>
                  </a:lnTo>
                  <a:lnTo>
                    <a:pt x="947928" y="582168"/>
                  </a:lnTo>
                  <a:lnTo>
                    <a:pt x="957072" y="576072"/>
                  </a:lnTo>
                  <a:lnTo>
                    <a:pt x="964692" y="571500"/>
                  </a:lnTo>
                  <a:lnTo>
                    <a:pt x="972312" y="563880"/>
                  </a:lnTo>
                  <a:lnTo>
                    <a:pt x="984504" y="548640"/>
                  </a:lnTo>
                  <a:lnTo>
                    <a:pt x="989076" y="541020"/>
                  </a:lnTo>
                  <a:lnTo>
                    <a:pt x="992124" y="534924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4" name="object 37">
              <a:extLst>
                <a:ext uri="{FF2B5EF4-FFF2-40B4-BE49-F238E27FC236}">
                  <a16:creationId xmlns:a16="http://schemas.microsoft.com/office/drawing/2014/main" id="{F7EAAD35-37CF-40C0-8DFE-48F1170E4780}"/>
                </a:ext>
              </a:extLst>
            </p:cNvPr>
            <p:cNvSpPr/>
            <p:nvPr/>
          </p:nvSpPr>
          <p:spPr>
            <a:xfrm>
              <a:off x="4369067" y="6789924"/>
              <a:ext cx="958789" cy="449056"/>
            </a:xfrm>
            <a:custGeom>
              <a:avLst/>
              <a:gdLst/>
              <a:ahLst/>
              <a:cxnLst/>
              <a:rect l="l" t="t" r="r" b="b"/>
              <a:pathLst>
                <a:path w="1001395" h="594360">
                  <a:moveTo>
                    <a:pt x="1001268" y="502920"/>
                  </a:moveTo>
                  <a:lnTo>
                    <a:pt x="1001268" y="91440"/>
                  </a:lnTo>
                  <a:lnTo>
                    <a:pt x="999744" y="82296"/>
                  </a:lnTo>
                  <a:lnTo>
                    <a:pt x="984504" y="45720"/>
                  </a:lnTo>
                  <a:lnTo>
                    <a:pt x="955548" y="18288"/>
                  </a:lnTo>
                  <a:lnTo>
                    <a:pt x="947928" y="12192"/>
                  </a:lnTo>
                  <a:lnTo>
                    <a:pt x="938784" y="7620"/>
                  </a:lnTo>
                  <a:lnTo>
                    <a:pt x="929640" y="4572"/>
                  </a:lnTo>
                  <a:lnTo>
                    <a:pt x="920496" y="3048"/>
                  </a:lnTo>
                  <a:lnTo>
                    <a:pt x="899160" y="0"/>
                  </a:lnTo>
                  <a:lnTo>
                    <a:pt x="102108" y="0"/>
                  </a:lnTo>
                  <a:lnTo>
                    <a:pt x="80772" y="3048"/>
                  </a:lnTo>
                  <a:lnTo>
                    <a:pt x="71628" y="4572"/>
                  </a:lnTo>
                  <a:lnTo>
                    <a:pt x="62484" y="9144"/>
                  </a:lnTo>
                  <a:lnTo>
                    <a:pt x="53340" y="12192"/>
                  </a:lnTo>
                  <a:lnTo>
                    <a:pt x="44196" y="18288"/>
                  </a:lnTo>
                  <a:lnTo>
                    <a:pt x="28956" y="30480"/>
                  </a:lnTo>
                  <a:lnTo>
                    <a:pt x="16764" y="45720"/>
                  </a:lnTo>
                  <a:lnTo>
                    <a:pt x="12192" y="54864"/>
                  </a:lnTo>
                  <a:lnTo>
                    <a:pt x="7620" y="62484"/>
                  </a:lnTo>
                  <a:lnTo>
                    <a:pt x="4572" y="73152"/>
                  </a:lnTo>
                  <a:lnTo>
                    <a:pt x="1524" y="82296"/>
                  </a:lnTo>
                  <a:lnTo>
                    <a:pt x="0" y="92964"/>
                  </a:lnTo>
                  <a:lnTo>
                    <a:pt x="0" y="502920"/>
                  </a:lnTo>
                  <a:lnTo>
                    <a:pt x="1524" y="513588"/>
                  </a:lnTo>
                  <a:lnTo>
                    <a:pt x="7620" y="531876"/>
                  </a:lnTo>
                  <a:lnTo>
                    <a:pt x="9144" y="534924"/>
                  </a:lnTo>
                  <a:lnTo>
                    <a:pt x="9144" y="92964"/>
                  </a:lnTo>
                  <a:lnTo>
                    <a:pt x="10668" y="83820"/>
                  </a:lnTo>
                  <a:lnTo>
                    <a:pt x="13716" y="74676"/>
                  </a:lnTo>
                  <a:lnTo>
                    <a:pt x="16764" y="67056"/>
                  </a:lnTo>
                  <a:lnTo>
                    <a:pt x="19812" y="57912"/>
                  </a:lnTo>
                  <a:lnTo>
                    <a:pt x="25908" y="50292"/>
                  </a:lnTo>
                  <a:lnTo>
                    <a:pt x="30480" y="44196"/>
                  </a:lnTo>
                  <a:lnTo>
                    <a:pt x="36576" y="36576"/>
                  </a:lnTo>
                  <a:lnTo>
                    <a:pt x="74676" y="13716"/>
                  </a:lnTo>
                  <a:lnTo>
                    <a:pt x="909828" y="10668"/>
                  </a:lnTo>
                  <a:lnTo>
                    <a:pt x="918972" y="12192"/>
                  </a:lnTo>
                  <a:lnTo>
                    <a:pt x="926592" y="13716"/>
                  </a:lnTo>
                  <a:lnTo>
                    <a:pt x="935736" y="16764"/>
                  </a:lnTo>
                  <a:lnTo>
                    <a:pt x="950976" y="25908"/>
                  </a:lnTo>
                  <a:lnTo>
                    <a:pt x="958596" y="32004"/>
                  </a:lnTo>
                  <a:lnTo>
                    <a:pt x="964692" y="36576"/>
                  </a:lnTo>
                  <a:lnTo>
                    <a:pt x="970788" y="44196"/>
                  </a:lnTo>
                  <a:lnTo>
                    <a:pt x="976884" y="50292"/>
                  </a:lnTo>
                  <a:lnTo>
                    <a:pt x="981456" y="59436"/>
                  </a:lnTo>
                  <a:lnTo>
                    <a:pt x="987552" y="74676"/>
                  </a:lnTo>
                  <a:lnTo>
                    <a:pt x="990600" y="83820"/>
                  </a:lnTo>
                  <a:lnTo>
                    <a:pt x="992124" y="92964"/>
                  </a:lnTo>
                  <a:lnTo>
                    <a:pt x="992124" y="534924"/>
                  </a:lnTo>
                  <a:lnTo>
                    <a:pt x="993648" y="531876"/>
                  </a:lnTo>
                  <a:lnTo>
                    <a:pt x="996696" y="522732"/>
                  </a:lnTo>
                  <a:lnTo>
                    <a:pt x="999744" y="512064"/>
                  </a:lnTo>
                  <a:lnTo>
                    <a:pt x="1001268" y="502920"/>
                  </a:lnTo>
                  <a:close/>
                </a:path>
                <a:path w="1001395" h="594360">
                  <a:moveTo>
                    <a:pt x="992124" y="534924"/>
                  </a:moveTo>
                  <a:lnTo>
                    <a:pt x="992124" y="501396"/>
                  </a:lnTo>
                  <a:lnTo>
                    <a:pt x="990600" y="510540"/>
                  </a:lnTo>
                  <a:lnTo>
                    <a:pt x="984504" y="528828"/>
                  </a:lnTo>
                  <a:lnTo>
                    <a:pt x="981456" y="536448"/>
                  </a:lnTo>
                  <a:lnTo>
                    <a:pt x="975360" y="544068"/>
                  </a:lnTo>
                  <a:lnTo>
                    <a:pt x="970788" y="551688"/>
                  </a:lnTo>
                  <a:lnTo>
                    <a:pt x="958596" y="563880"/>
                  </a:lnTo>
                  <a:lnTo>
                    <a:pt x="935736" y="577596"/>
                  </a:lnTo>
                  <a:lnTo>
                    <a:pt x="926592" y="580644"/>
                  </a:lnTo>
                  <a:lnTo>
                    <a:pt x="899160" y="585216"/>
                  </a:lnTo>
                  <a:lnTo>
                    <a:pt x="102108" y="585216"/>
                  </a:lnTo>
                  <a:lnTo>
                    <a:pt x="91440" y="583692"/>
                  </a:lnTo>
                  <a:lnTo>
                    <a:pt x="83820" y="582168"/>
                  </a:lnTo>
                  <a:lnTo>
                    <a:pt x="74676" y="580644"/>
                  </a:lnTo>
                  <a:lnTo>
                    <a:pt x="65532" y="577596"/>
                  </a:lnTo>
                  <a:lnTo>
                    <a:pt x="42672" y="563880"/>
                  </a:lnTo>
                  <a:lnTo>
                    <a:pt x="36576" y="557784"/>
                  </a:lnTo>
                  <a:lnTo>
                    <a:pt x="30480" y="550164"/>
                  </a:lnTo>
                  <a:lnTo>
                    <a:pt x="24384" y="544068"/>
                  </a:lnTo>
                  <a:lnTo>
                    <a:pt x="19812" y="536448"/>
                  </a:lnTo>
                  <a:lnTo>
                    <a:pt x="16764" y="527304"/>
                  </a:lnTo>
                  <a:lnTo>
                    <a:pt x="13716" y="519684"/>
                  </a:lnTo>
                  <a:lnTo>
                    <a:pt x="10668" y="510540"/>
                  </a:lnTo>
                  <a:lnTo>
                    <a:pt x="9144" y="501396"/>
                  </a:lnTo>
                  <a:lnTo>
                    <a:pt x="9144" y="534924"/>
                  </a:lnTo>
                  <a:lnTo>
                    <a:pt x="12192" y="541020"/>
                  </a:lnTo>
                  <a:lnTo>
                    <a:pt x="16764" y="548640"/>
                  </a:lnTo>
                  <a:lnTo>
                    <a:pt x="22860" y="557784"/>
                  </a:lnTo>
                  <a:lnTo>
                    <a:pt x="30480" y="563880"/>
                  </a:lnTo>
                  <a:lnTo>
                    <a:pt x="36576" y="571500"/>
                  </a:lnTo>
                  <a:lnTo>
                    <a:pt x="71628" y="589788"/>
                  </a:lnTo>
                  <a:lnTo>
                    <a:pt x="91440" y="594360"/>
                  </a:lnTo>
                  <a:lnTo>
                    <a:pt x="909828" y="594360"/>
                  </a:lnTo>
                  <a:lnTo>
                    <a:pt x="920496" y="592836"/>
                  </a:lnTo>
                  <a:lnTo>
                    <a:pt x="938784" y="586740"/>
                  </a:lnTo>
                  <a:lnTo>
                    <a:pt x="947928" y="582168"/>
                  </a:lnTo>
                  <a:lnTo>
                    <a:pt x="957072" y="576072"/>
                  </a:lnTo>
                  <a:lnTo>
                    <a:pt x="964692" y="571500"/>
                  </a:lnTo>
                  <a:lnTo>
                    <a:pt x="972312" y="563880"/>
                  </a:lnTo>
                  <a:lnTo>
                    <a:pt x="984504" y="548640"/>
                  </a:lnTo>
                  <a:lnTo>
                    <a:pt x="989076" y="541020"/>
                  </a:lnTo>
                  <a:lnTo>
                    <a:pt x="992124" y="534924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5" name="object 37">
              <a:extLst>
                <a:ext uri="{FF2B5EF4-FFF2-40B4-BE49-F238E27FC236}">
                  <a16:creationId xmlns:a16="http://schemas.microsoft.com/office/drawing/2014/main" id="{7EF5F0CC-1F13-4818-945B-DD3EA75246E7}"/>
                </a:ext>
              </a:extLst>
            </p:cNvPr>
            <p:cNvSpPr/>
            <p:nvPr/>
          </p:nvSpPr>
          <p:spPr>
            <a:xfrm>
              <a:off x="3147704" y="7476141"/>
              <a:ext cx="958789" cy="449056"/>
            </a:xfrm>
            <a:custGeom>
              <a:avLst/>
              <a:gdLst/>
              <a:ahLst/>
              <a:cxnLst/>
              <a:rect l="l" t="t" r="r" b="b"/>
              <a:pathLst>
                <a:path w="1001395" h="594360">
                  <a:moveTo>
                    <a:pt x="1001268" y="502920"/>
                  </a:moveTo>
                  <a:lnTo>
                    <a:pt x="1001268" y="91440"/>
                  </a:lnTo>
                  <a:lnTo>
                    <a:pt x="999744" y="82296"/>
                  </a:lnTo>
                  <a:lnTo>
                    <a:pt x="984504" y="45720"/>
                  </a:lnTo>
                  <a:lnTo>
                    <a:pt x="955548" y="18288"/>
                  </a:lnTo>
                  <a:lnTo>
                    <a:pt x="947928" y="12192"/>
                  </a:lnTo>
                  <a:lnTo>
                    <a:pt x="938784" y="7620"/>
                  </a:lnTo>
                  <a:lnTo>
                    <a:pt x="929640" y="4572"/>
                  </a:lnTo>
                  <a:lnTo>
                    <a:pt x="920496" y="3048"/>
                  </a:lnTo>
                  <a:lnTo>
                    <a:pt x="899160" y="0"/>
                  </a:lnTo>
                  <a:lnTo>
                    <a:pt x="102108" y="0"/>
                  </a:lnTo>
                  <a:lnTo>
                    <a:pt x="80772" y="3048"/>
                  </a:lnTo>
                  <a:lnTo>
                    <a:pt x="71628" y="4572"/>
                  </a:lnTo>
                  <a:lnTo>
                    <a:pt x="62484" y="9144"/>
                  </a:lnTo>
                  <a:lnTo>
                    <a:pt x="53340" y="12192"/>
                  </a:lnTo>
                  <a:lnTo>
                    <a:pt x="44196" y="18288"/>
                  </a:lnTo>
                  <a:lnTo>
                    <a:pt x="28956" y="30480"/>
                  </a:lnTo>
                  <a:lnTo>
                    <a:pt x="16764" y="45720"/>
                  </a:lnTo>
                  <a:lnTo>
                    <a:pt x="12192" y="54864"/>
                  </a:lnTo>
                  <a:lnTo>
                    <a:pt x="7620" y="62484"/>
                  </a:lnTo>
                  <a:lnTo>
                    <a:pt x="4572" y="73152"/>
                  </a:lnTo>
                  <a:lnTo>
                    <a:pt x="1524" y="82296"/>
                  </a:lnTo>
                  <a:lnTo>
                    <a:pt x="0" y="92964"/>
                  </a:lnTo>
                  <a:lnTo>
                    <a:pt x="0" y="502920"/>
                  </a:lnTo>
                  <a:lnTo>
                    <a:pt x="1524" y="513588"/>
                  </a:lnTo>
                  <a:lnTo>
                    <a:pt x="7620" y="531876"/>
                  </a:lnTo>
                  <a:lnTo>
                    <a:pt x="9144" y="534924"/>
                  </a:lnTo>
                  <a:lnTo>
                    <a:pt x="9144" y="92964"/>
                  </a:lnTo>
                  <a:lnTo>
                    <a:pt x="10668" y="83820"/>
                  </a:lnTo>
                  <a:lnTo>
                    <a:pt x="13716" y="74676"/>
                  </a:lnTo>
                  <a:lnTo>
                    <a:pt x="16764" y="67056"/>
                  </a:lnTo>
                  <a:lnTo>
                    <a:pt x="19812" y="57912"/>
                  </a:lnTo>
                  <a:lnTo>
                    <a:pt x="25908" y="50292"/>
                  </a:lnTo>
                  <a:lnTo>
                    <a:pt x="30480" y="44196"/>
                  </a:lnTo>
                  <a:lnTo>
                    <a:pt x="36576" y="36576"/>
                  </a:lnTo>
                  <a:lnTo>
                    <a:pt x="74676" y="13716"/>
                  </a:lnTo>
                  <a:lnTo>
                    <a:pt x="909828" y="10668"/>
                  </a:lnTo>
                  <a:lnTo>
                    <a:pt x="918972" y="12192"/>
                  </a:lnTo>
                  <a:lnTo>
                    <a:pt x="926592" y="13716"/>
                  </a:lnTo>
                  <a:lnTo>
                    <a:pt x="935736" y="16764"/>
                  </a:lnTo>
                  <a:lnTo>
                    <a:pt x="950976" y="25908"/>
                  </a:lnTo>
                  <a:lnTo>
                    <a:pt x="958596" y="32004"/>
                  </a:lnTo>
                  <a:lnTo>
                    <a:pt x="964692" y="36576"/>
                  </a:lnTo>
                  <a:lnTo>
                    <a:pt x="970788" y="44196"/>
                  </a:lnTo>
                  <a:lnTo>
                    <a:pt x="976884" y="50292"/>
                  </a:lnTo>
                  <a:lnTo>
                    <a:pt x="981456" y="59436"/>
                  </a:lnTo>
                  <a:lnTo>
                    <a:pt x="987552" y="74676"/>
                  </a:lnTo>
                  <a:lnTo>
                    <a:pt x="990600" y="83820"/>
                  </a:lnTo>
                  <a:lnTo>
                    <a:pt x="992124" y="92964"/>
                  </a:lnTo>
                  <a:lnTo>
                    <a:pt x="992124" y="534924"/>
                  </a:lnTo>
                  <a:lnTo>
                    <a:pt x="993648" y="531876"/>
                  </a:lnTo>
                  <a:lnTo>
                    <a:pt x="996696" y="522732"/>
                  </a:lnTo>
                  <a:lnTo>
                    <a:pt x="999744" y="512064"/>
                  </a:lnTo>
                  <a:lnTo>
                    <a:pt x="1001268" y="502920"/>
                  </a:lnTo>
                  <a:close/>
                </a:path>
                <a:path w="1001395" h="594360">
                  <a:moveTo>
                    <a:pt x="992124" y="534924"/>
                  </a:moveTo>
                  <a:lnTo>
                    <a:pt x="992124" y="501396"/>
                  </a:lnTo>
                  <a:lnTo>
                    <a:pt x="990600" y="510540"/>
                  </a:lnTo>
                  <a:lnTo>
                    <a:pt x="984504" y="528828"/>
                  </a:lnTo>
                  <a:lnTo>
                    <a:pt x="981456" y="536448"/>
                  </a:lnTo>
                  <a:lnTo>
                    <a:pt x="975360" y="544068"/>
                  </a:lnTo>
                  <a:lnTo>
                    <a:pt x="970788" y="551688"/>
                  </a:lnTo>
                  <a:lnTo>
                    <a:pt x="958596" y="563880"/>
                  </a:lnTo>
                  <a:lnTo>
                    <a:pt x="935736" y="577596"/>
                  </a:lnTo>
                  <a:lnTo>
                    <a:pt x="926592" y="580644"/>
                  </a:lnTo>
                  <a:lnTo>
                    <a:pt x="899160" y="585216"/>
                  </a:lnTo>
                  <a:lnTo>
                    <a:pt x="102108" y="585216"/>
                  </a:lnTo>
                  <a:lnTo>
                    <a:pt x="91440" y="583692"/>
                  </a:lnTo>
                  <a:lnTo>
                    <a:pt x="83820" y="582168"/>
                  </a:lnTo>
                  <a:lnTo>
                    <a:pt x="74676" y="580644"/>
                  </a:lnTo>
                  <a:lnTo>
                    <a:pt x="65532" y="577596"/>
                  </a:lnTo>
                  <a:lnTo>
                    <a:pt x="42672" y="563880"/>
                  </a:lnTo>
                  <a:lnTo>
                    <a:pt x="36576" y="557784"/>
                  </a:lnTo>
                  <a:lnTo>
                    <a:pt x="30480" y="550164"/>
                  </a:lnTo>
                  <a:lnTo>
                    <a:pt x="24384" y="544068"/>
                  </a:lnTo>
                  <a:lnTo>
                    <a:pt x="19812" y="536448"/>
                  </a:lnTo>
                  <a:lnTo>
                    <a:pt x="16764" y="527304"/>
                  </a:lnTo>
                  <a:lnTo>
                    <a:pt x="13716" y="519684"/>
                  </a:lnTo>
                  <a:lnTo>
                    <a:pt x="10668" y="510540"/>
                  </a:lnTo>
                  <a:lnTo>
                    <a:pt x="9144" y="501396"/>
                  </a:lnTo>
                  <a:lnTo>
                    <a:pt x="9144" y="534924"/>
                  </a:lnTo>
                  <a:lnTo>
                    <a:pt x="12192" y="541020"/>
                  </a:lnTo>
                  <a:lnTo>
                    <a:pt x="16764" y="548640"/>
                  </a:lnTo>
                  <a:lnTo>
                    <a:pt x="22860" y="557784"/>
                  </a:lnTo>
                  <a:lnTo>
                    <a:pt x="30480" y="563880"/>
                  </a:lnTo>
                  <a:lnTo>
                    <a:pt x="36576" y="571500"/>
                  </a:lnTo>
                  <a:lnTo>
                    <a:pt x="71628" y="589788"/>
                  </a:lnTo>
                  <a:lnTo>
                    <a:pt x="91440" y="594360"/>
                  </a:lnTo>
                  <a:lnTo>
                    <a:pt x="909828" y="594360"/>
                  </a:lnTo>
                  <a:lnTo>
                    <a:pt x="920496" y="592836"/>
                  </a:lnTo>
                  <a:lnTo>
                    <a:pt x="938784" y="586740"/>
                  </a:lnTo>
                  <a:lnTo>
                    <a:pt x="947928" y="582168"/>
                  </a:lnTo>
                  <a:lnTo>
                    <a:pt x="957072" y="576072"/>
                  </a:lnTo>
                  <a:lnTo>
                    <a:pt x="964692" y="571500"/>
                  </a:lnTo>
                  <a:lnTo>
                    <a:pt x="972312" y="563880"/>
                  </a:lnTo>
                  <a:lnTo>
                    <a:pt x="984504" y="548640"/>
                  </a:lnTo>
                  <a:lnTo>
                    <a:pt x="989076" y="541020"/>
                  </a:lnTo>
                  <a:lnTo>
                    <a:pt x="992124" y="534924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47" name="Groupe 146">
              <a:extLst>
                <a:ext uri="{FF2B5EF4-FFF2-40B4-BE49-F238E27FC236}">
                  <a16:creationId xmlns:a16="http://schemas.microsoft.com/office/drawing/2014/main" id="{7C76AACD-F725-49EB-8A63-77E37A49A444}"/>
                </a:ext>
              </a:extLst>
            </p:cNvPr>
            <p:cNvGrpSpPr/>
            <p:nvPr/>
          </p:nvGrpSpPr>
          <p:grpSpPr>
            <a:xfrm>
              <a:off x="3158820" y="7053339"/>
              <a:ext cx="831722" cy="191424"/>
              <a:chOff x="8408168" y="1646155"/>
              <a:chExt cx="1478616" cy="340310"/>
            </a:xfrm>
          </p:grpSpPr>
          <p:sp>
            <p:nvSpPr>
              <p:cNvPr id="148" name="object 53">
                <a:extLst>
                  <a:ext uri="{FF2B5EF4-FFF2-40B4-BE49-F238E27FC236}">
                    <a16:creationId xmlns:a16="http://schemas.microsoft.com/office/drawing/2014/main" id="{AE7197FE-5FF7-4DBE-AB9B-79A50749DCF7}"/>
                  </a:ext>
                </a:extLst>
              </p:cNvPr>
              <p:cNvSpPr/>
              <p:nvPr/>
            </p:nvSpPr>
            <p:spPr>
              <a:xfrm>
                <a:off x="8415951" y="1652296"/>
                <a:ext cx="1463484" cy="327516"/>
              </a:xfrm>
              <a:custGeom>
                <a:avLst/>
                <a:gdLst/>
                <a:ahLst/>
                <a:cxnLst/>
                <a:rect l="l" t="t" r="r" b="b"/>
                <a:pathLst>
                  <a:path w="859790" h="243840">
                    <a:moveTo>
                      <a:pt x="859535" y="202691"/>
                    </a:moveTo>
                    <a:lnTo>
                      <a:pt x="859535" y="41147"/>
                    </a:lnTo>
                    <a:lnTo>
                      <a:pt x="856345" y="25074"/>
                    </a:lnTo>
                    <a:lnTo>
                      <a:pt x="847724" y="12001"/>
                    </a:lnTo>
                    <a:lnTo>
                      <a:pt x="835104" y="3214"/>
                    </a:lnTo>
                    <a:lnTo>
                      <a:pt x="819911" y="0"/>
                    </a:lnTo>
                    <a:lnTo>
                      <a:pt x="39623" y="0"/>
                    </a:lnTo>
                    <a:lnTo>
                      <a:pt x="24431" y="3214"/>
                    </a:lnTo>
                    <a:lnTo>
                      <a:pt x="11810" y="12001"/>
                    </a:lnTo>
                    <a:lnTo>
                      <a:pt x="3190" y="25074"/>
                    </a:lnTo>
                    <a:lnTo>
                      <a:pt x="0" y="41147"/>
                    </a:lnTo>
                    <a:lnTo>
                      <a:pt x="0" y="202691"/>
                    </a:lnTo>
                    <a:lnTo>
                      <a:pt x="3190" y="218765"/>
                    </a:lnTo>
                    <a:lnTo>
                      <a:pt x="11810" y="231838"/>
                    </a:lnTo>
                    <a:lnTo>
                      <a:pt x="24431" y="240625"/>
                    </a:lnTo>
                    <a:lnTo>
                      <a:pt x="39623" y="243839"/>
                    </a:lnTo>
                    <a:lnTo>
                      <a:pt x="819911" y="243839"/>
                    </a:lnTo>
                    <a:lnTo>
                      <a:pt x="835104" y="240625"/>
                    </a:lnTo>
                    <a:lnTo>
                      <a:pt x="847724" y="231838"/>
                    </a:lnTo>
                    <a:lnTo>
                      <a:pt x="856345" y="218765"/>
                    </a:lnTo>
                    <a:lnTo>
                      <a:pt x="859535" y="202691"/>
                    </a:lnTo>
                    <a:close/>
                  </a:path>
                </a:pathLst>
              </a:custGeom>
              <a:solidFill>
                <a:srgbClr val="98CC00"/>
              </a:solidFill>
            </p:spPr>
            <p:txBody>
              <a:bodyPr wrap="square" lIns="0" tIns="0" rIns="0" bIns="0" rtlCol="0"/>
              <a:lstStyle/>
              <a:p>
                <a:endParaRPr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9" name="object 55">
                <a:extLst>
                  <a:ext uri="{FF2B5EF4-FFF2-40B4-BE49-F238E27FC236}">
                    <a16:creationId xmlns:a16="http://schemas.microsoft.com/office/drawing/2014/main" id="{334716C0-E776-4AD1-8E63-481EF67AC39E}"/>
                  </a:ext>
                </a:extLst>
              </p:cNvPr>
              <p:cNvSpPr/>
              <p:nvPr/>
            </p:nvSpPr>
            <p:spPr>
              <a:xfrm>
                <a:off x="8408168" y="1646155"/>
                <a:ext cx="1478616" cy="340310"/>
              </a:xfrm>
              <a:custGeom>
                <a:avLst/>
                <a:gdLst/>
                <a:ahLst/>
                <a:cxnLst/>
                <a:rect l="l" t="t" r="r" b="b"/>
                <a:pathLst>
                  <a:path w="868679" h="253365">
                    <a:moveTo>
                      <a:pt x="3048" y="224028"/>
                    </a:moveTo>
                    <a:lnTo>
                      <a:pt x="3048" y="28956"/>
                    </a:lnTo>
                    <a:lnTo>
                      <a:pt x="0" y="36576"/>
                    </a:lnTo>
                    <a:lnTo>
                      <a:pt x="0" y="216408"/>
                    </a:lnTo>
                    <a:lnTo>
                      <a:pt x="3048" y="224028"/>
                    </a:lnTo>
                    <a:close/>
                  </a:path>
                  <a:path w="868679" h="253365">
                    <a:moveTo>
                      <a:pt x="865632" y="225552"/>
                    </a:moveTo>
                    <a:lnTo>
                      <a:pt x="865632" y="27432"/>
                    </a:lnTo>
                    <a:lnTo>
                      <a:pt x="861060" y="21336"/>
                    </a:lnTo>
                    <a:lnTo>
                      <a:pt x="861060" y="19812"/>
                    </a:lnTo>
                    <a:lnTo>
                      <a:pt x="856488" y="13716"/>
                    </a:lnTo>
                    <a:lnTo>
                      <a:pt x="854964" y="13716"/>
                    </a:lnTo>
                    <a:lnTo>
                      <a:pt x="850392" y="7620"/>
                    </a:lnTo>
                    <a:lnTo>
                      <a:pt x="848868" y="7620"/>
                    </a:lnTo>
                    <a:lnTo>
                      <a:pt x="842772" y="4572"/>
                    </a:lnTo>
                    <a:lnTo>
                      <a:pt x="841248" y="4572"/>
                    </a:lnTo>
                    <a:lnTo>
                      <a:pt x="841248" y="3048"/>
                    </a:lnTo>
                    <a:lnTo>
                      <a:pt x="833628" y="1524"/>
                    </a:lnTo>
                    <a:lnTo>
                      <a:pt x="832104" y="1524"/>
                    </a:lnTo>
                    <a:lnTo>
                      <a:pt x="824484" y="0"/>
                    </a:lnTo>
                    <a:lnTo>
                      <a:pt x="44196" y="0"/>
                    </a:lnTo>
                    <a:lnTo>
                      <a:pt x="36576" y="1524"/>
                    </a:lnTo>
                    <a:lnTo>
                      <a:pt x="35052" y="1524"/>
                    </a:lnTo>
                    <a:lnTo>
                      <a:pt x="27432" y="3048"/>
                    </a:lnTo>
                    <a:lnTo>
                      <a:pt x="27432" y="4572"/>
                    </a:lnTo>
                    <a:lnTo>
                      <a:pt x="25908" y="4572"/>
                    </a:lnTo>
                    <a:lnTo>
                      <a:pt x="19812" y="7620"/>
                    </a:lnTo>
                    <a:lnTo>
                      <a:pt x="18288" y="7620"/>
                    </a:lnTo>
                    <a:lnTo>
                      <a:pt x="12192" y="13716"/>
                    </a:lnTo>
                    <a:lnTo>
                      <a:pt x="7620" y="19812"/>
                    </a:lnTo>
                    <a:lnTo>
                      <a:pt x="6096" y="21336"/>
                    </a:lnTo>
                    <a:lnTo>
                      <a:pt x="3048" y="27432"/>
                    </a:lnTo>
                    <a:lnTo>
                      <a:pt x="3048" y="225552"/>
                    </a:lnTo>
                    <a:lnTo>
                      <a:pt x="6096" y="231648"/>
                    </a:lnTo>
                    <a:lnTo>
                      <a:pt x="7620" y="233172"/>
                    </a:lnTo>
                    <a:lnTo>
                      <a:pt x="9144" y="235204"/>
                    </a:lnTo>
                    <a:lnTo>
                      <a:pt x="9144" y="38100"/>
                    </a:lnTo>
                    <a:lnTo>
                      <a:pt x="12192" y="30480"/>
                    </a:lnTo>
                    <a:lnTo>
                      <a:pt x="12192" y="32004"/>
                    </a:lnTo>
                    <a:lnTo>
                      <a:pt x="15240" y="25908"/>
                    </a:lnTo>
                    <a:lnTo>
                      <a:pt x="18288" y="21844"/>
                    </a:lnTo>
                    <a:lnTo>
                      <a:pt x="18288" y="21336"/>
                    </a:lnTo>
                    <a:lnTo>
                      <a:pt x="24384" y="15240"/>
                    </a:lnTo>
                    <a:lnTo>
                      <a:pt x="24384" y="16764"/>
                    </a:lnTo>
                    <a:lnTo>
                      <a:pt x="30480" y="12192"/>
                    </a:lnTo>
                    <a:lnTo>
                      <a:pt x="36576" y="10972"/>
                    </a:lnTo>
                    <a:lnTo>
                      <a:pt x="36576" y="10668"/>
                    </a:lnTo>
                    <a:lnTo>
                      <a:pt x="45720" y="9144"/>
                    </a:lnTo>
                    <a:lnTo>
                      <a:pt x="824484" y="9144"/>
                    </a:lnTo>
                    <a:lnTo>
                      <a:pt x="832104" y="10668"/>
                    </a:lnTo>
                    <a:lnTo>
                      <a:pt x="832104" y="10972"/>
                    </a:lnTo>
                    <a:lnTo>
                      <a:pt x="838200" y="12192"/>
                    </a:lnTo>
                    <a:lnTo>
                      <a:pt x="844296" y="16764"/>
                    </a:lnTo>
                    <a:lnTo>
                      <a:pt x="844296" y="15240"/>
                    </a:lnTo>
                    <a:lnTo>
                      <a:pt x="850392" y="21336"/>
                    </a:lnTo>
                    <a:lnTo>
                      <a:pt x="850392" y="21844"/>
                    </a:lnTo>
                    <a:lnTo>
                      <a:pt x="853440" y="25908"/>
                    </a:lnTo>
                    <a:lnTo>
                      <a:pt x="856488" y="32004"/>
                    </a:lnTo>
                    <a:lnTo>
                      <a:pt x="856488" y="30480"/>
                    </a:lnTo>
                    <a:lnTo>
                      <a:pt x="859536" y="38100"/>
                    </a:lnTo>
                    <a:lnTo>
                      <a:pt x="859536" y="235204"/>
                    </a:lnTo>
                    <a:lnTo>
                      <a:pt x="861060" y="233172"/>
                    </a:lnTo>
                    <a:lnTo>
                      <a:pt x="865632" y="225552"/>
                    </a:lnTo>
                    <a:close/>
                  </a:path>
                  <a:path w="868679" h="253365">
                    <a:moveTo>
                      <a:pt x="19812" y="233172"/>
                    </a:moveTo>
                    <a:lnTo>
                      <a:pt x="15240" y="227076"/>
                    </a:lnTo>
                    <a:lnTo>
                      <a:pt x="15240" y="228600"/>
                    </a:lnTo>
                    <a:lnTo>
                      <a:pt x="12192" y="220980"/>
                    </a:lnTo>
                    <a:lnTo>
                      <a:pt x="12192" y="222504"/>
                    </a:lnTo>
                    <a:lnTo>
                      <a:pt x="9144" y="214884"/>
                    </a:lnTo>
                    <a:lnTo>
                      <a:pt x="9144" y="235204"/>
                    </a:lnTo>
                    <a:lnTo>
                      <a:pt x="12192" y="239268"/>
                    </a:lnTo>
                    <a:lnTo>
                      <a:pt x="18288" y="245364"/>
                    </a:lnTo>
                    <a:lnTo>
                      <a:pt x="18288" y="231648"/>
                    </a:lnTo>
                    <a:lnTo>
                      <a:pt x="19812" y="233172"/>
                    </a:lnTo>
                    <a:close/>
                  </a:path>
                  <a:path w="868679" h="253365">
                    <a:moveTo>
                      <a:pt x="19812" y="19812"/>
                    </a:moveTo>
                    <a:lnTo>
                      <a:pt x="18288" y="21336"/>
                    </a:lnTo>
                    <a:lnTo>
                      <a:pt x="18288" y="21844"/>
                    </a:lnTo>
                    <a:lnTo>
                      <a:pt x="19812" y="19812"/>
                    </a:lnTo>
                    <a:close/>
                  </a:path>
                  <a:path w="868679" h="253365">
                    <a:moveTo>
                      <a:pt x="38100" y="242316"/>
                    </a:moveTo>
                    <a:lnTo>
                      <a:pt x="30480" y="240792"/>
                    </a:lnTo>
                    <a:lnTo>
                      <a:pt x="24384" y="236220"/>
                    </a:lnTo>
                    <a:lnTo>
                      <a:pt x="24384" y="237744"/>
                    </a:lnTo>
                    <a:lnTo>
                      <a:pt x="18288" y="231648"/>
                    </a:lnTo>
                    <a:lnTo>
                      <a:pt x="18288" y="245364"/>
                    </a:lnTo>
                    <a:lnTo>
                      <a:pt x="19812" y="245364"/>
                    </a:lnTo>
                    <a:lnTo>
                      <a:pt x="25908" y="248412"/>
                    </a:lnTo>
                    <a:lnTo>
                      <a:pt x="27432" y="248412"/>
                    </a:lnTo>
                    <a:lnTo>
                      <a:pt x="27432" y="249936"/>
                    </a:lnTo>
                    <a:lnTo>
                      <a:pt x="35052" y="251460"/>
                    </a:lnTo>
                    <a:lnTo>
                      <a:pt x="36576" y="251460"/>
                    </a:lnTo>
                    <a:lnTo>
                      <a:pt x="36576" y="242316"/>
                    </a:lnTo>
                    <a:lnTo>
                      <a:pt x="38100" y="242316"/>
                    </a:lnTo>
                    <a:close/>
                  </a:path>
                  <a:path w="868679" h="253365">
                    <a:moveTo>
                      <a:pt x="38100" y="10668"/>
                    </a:moveTo>
                    <a:lnTo>
                      <a:pt x="36576" y="10668"/>
                    </a:lnTo>
                    <a:lnTo>
                      <a:pt x="36576" y="10972"/>
                    </a:lnTo>
                    <a:lnTo>
                      <a:pt x="38100" y="10668"/>
                    </a:lnTo>
                    <a:close/>
                  </a:path>
                  <a:path w="868679" h="253365">
                    <a:moveTo>
                      <a:pt x="832104" y="251460"/>
                    </a:moveTo>
                    <a:lnTo>
                      <a:pt x="832104" y="242316"/>
                    </a:lnTo>
                    <a:lnTo>
                      <a:pt x="822960" y="243840"/>
                    </a:lnTo>
                    <a:lnTo>
                      <a:pt x="44196" y="243840"/>
                    </a:lnTo>
                    <a:lnTo>
                      <a:pt x="36576" y="242316"/>
                    </a:lnTo>
                    <a:lnTo>
                      <a:pt x="36576" y="251460"/>
                    </a:lnTo>
                    <a:lnTo>
                      <a:pt x="44196" y="252984"/>
                    </a:lnTo>
                    <a:lnTo>
                      <a:pt x="824484" y="252984"/>
                    </a:lnTo>
                    <a:lnTo>
                      <a:pt x="832104" y="251460"/>
                    </a:lnTo>
                    <a:close/>
                  </a:path>
                  <a:path w="868679" h="253365">
                    <a:moveTo>
                      <a:pt x="832104" y="10972"/>
                    </a:moveTo>
                    <a:lnTo>
                      <a:pt x="832104" y="10668"/>
                    </a:lnTo>
                    <a:lnTo>
                      <a:pt x="830580" y="10668"/>
                    </a:lnTo>
                    <a:lnTo>
                      <a:pt x="832104" y="10972"/>
                    </a:lnTo>
                    <a:close/>
                  </a:path>
                  <a:path w="868679" h="253365">
                    <a:moveTo>
                      <a:pt x="850392" y="245364"/>
                    </a:moveTo>
                    <a:lnTo>
                      <a:pt x="850392" y="231648"/>
                    </a:lnTo>
                    <a:lnTo>
                      <a:pt x="844296" y="237744"/>
                    </a:lnTo>
                    <a:lnTo>
                      <a:pt x="844296" y="236220"/>
                    </a:lnTo>
                    <a:lnTo>
                      <a:pt x="838200" y="240792"/>
                    </a:lnTo>
                    <a:lnTo>
                      <a:pt x="830580" y="242316"/>
                    </a:lnTo>
                    <a:lnTo>
                      <a:pt x="832104" y="242316"/>
                    </a:lnTo>
                    <a:lnTo>
                      <a:pt x="832104" y="251460"/>
                    </a:lnTo>
                    <a:lnTo>
                      <a:pt x="833628" y="251460"/>
                    </a:lnTo>
                    <a:lnTo>
                      <a:pt x="841248" y="249936"/>
                    </a:lnTo>
                    <a:lnTo>
                      <a:pt x="841248" y="248412"/>
                    </a:lnTo>
                    <a:lnTo>
                      <a:pt x="842772" y="248412"/>
                    </a:lnTo>
                    <a:lnTo>
                      <a:pt x="848868" y="245364"/>
                    </a:lnTo>
                    <a:lnTo>
                      <a:pt x="850392" y="245364"/>
                    </a:lnTo>
                    <a:close/>
                  </a:path>
                  <a:path w="868679" h="253365">
                    <a:moveTo>
                      <a:pt x="850392" y="21844"/>
                    </a:moveTo>
                    <a:lnTo>
                      <a:pt x="850392" y="21336"/>
                    </a:lnTo>
                    <a:lnTo>
                      <a:pt x="848868" y="19812"/>
                    </a:lnTo>
                    <a:lnTo>
                      <a:pt x="850392" y="21844"/>
                    </a:lnTo>
                    <a:close/>
                  </a:path>
                  <a:path w="868679" h="253365">
                    <a:moveTo>
                      <a:pt x="859536" y="235204"/>
                    </a:moveTo>
                    <a:lnTo>
                      <a:pt x="859536" y="214884"/>
                    </a:lnTo>
                    <a:lnTo>
                      <a:pt x="856488" y="222504"/>
                    </a:lnTo>
                    <a:lnTo>
                      <a:pt x="856488" y="220980"/>
                    </a:lnTo>
                    <a:lnTo>
                      <a:pt x="853440" y="227076"/>
                    </a:lnTo>
                    <a:lnTo>
                      <a:pt x="848868" y="233172"/>
                    </a:lnTo>
                    <a:lnTo>
                      <a:pt x="850392" y="231648"/>
                    </a:lnTo>
                    <a:lnTo>
                      <a:pt x="850392" y="245364"/>
                    </a:lnTo>
                    <a:lnTo>
                      <a:pt x="854964" y="239268"/>
                    </a:lnTo>
                    <a:lnTo>
                      <a:pt x="856488" y="239268"/>
                    </a:lnTo>
                    <a:lnTo>
                      <a:pt x="859536" y="235204"/>
                    </a:lnTo>
                    <a:close/>
                  </a:path>
                  <a:path w="868679" h="253365">
                    <a:moveTo>
                      <a:pt x="868680" y="216408"/>
                    </a:moveTo>
                    <a:lnTo>
                      <a:pt x="868680" y="36576"/>
                    </a:lnTo>
                    <a:lnTo>
                      <a:pt x="865632" y="28956"/>
                    </a:lnTo>
                    <a:lnTo>
                      <a:pt x="865632" y="224028"/>
                    </a:lnTo>
                    <a:lnTo>
                      <a:pt x="868680" y="216408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  <p:txBody>
              <a:bodyPr wrap="square" lIns="0" tIns="0" rIns="0" bIns="0" rtlCol="0"/>
              <a:lstStyle/>
              <a:p>
                <a:endParaRPr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0" name="object 113">
                <a:extLst>
                  <a:ext uri="{FF2B5EF4-FFF2-40B4-BE49-F238E27FC236}">
                    <a16:creationId xmlns:a16="http://schemas.microsoft.com/office/drawing/2014/main" id="{00BB5040-5CB6-44B9-9B2D-919A7139F10A}"/>
                  </a:ext>
                </a:extLst>
              </p:cNvPr>
              <p:cNvSpPr txBox="1"/>
              <p:nvPr/>
            </p:nvSpPr>
            <p:spPr>
              <a:xfrm>
                <a:off x="8720937" y="1705435"/>
                <a:ext cx="1050597" cy="101781"/>
              </a:xfrm>
              <a:prstGeom prst="rect">
                <a:avLst/>
              </a:prstGeom>
            </p:spPr>
            <p:txBody>
              <a:bodyPr vert="horz" wrap="square" lIns="0" tIns="6787" rIns="0" bIns="0" rtlCol="0">
                <a:spAutoFit/>
              </a:bodyPr>
              <a:lstStyle/>
              <a:p>
                <a:pPr marL="7144">
                  <a:spcBef>
                    <a:spcPts val="53"/>
                  </a:spcBef>
                </a:pPr>
                <a:r>
                  <a:rPr sz="9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Les</a:t>
                </a:r>
                <a:r>
                  <a:rPr sz="900" b="1" spc="-1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b="1" spc="-6" dirty="0">
                    <a:latin typeface="Arial" panose="020B0604020202020204" pitchFamily="34" charset="0"/>
                    <a:cs typeface="Arial" panose="020B0604020202020204" pitchFamily="34" charset="0"/>
                  </a:rPr>
                  <a:t>outils</a:t>
                </a:r>
                <a:endParaRPr sz="9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cxnSp>
          <p:nvCxnSpPr>
            <p:cNvPr id="229" name="Connecteur droit 228">
              <a:extLst>
                <a:ext uri="{FF2B5EF4-FFF2-40B4-BE49-F238E27FC236}">
                  <a16:creationId xmlns:a16="http://schemas.microsoft.com/office/drawing/2014/main" id="{F79364BA-C78A-4353-B234-6435FBAF45CD}"/>
                </a:ext>
              </a:extLst>
            </p:cNvPr>
            <p:cNvCxnSpPr/>
            <p:nvPr/>
          </p:nvCxnSpPr>
          <p:spPr>
            <a:xfrm flipH="1" flipV="1">
              <a:off x="2790861" y="6908464"/>
              <a:ext cx="363448" cy="19293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1" name="Connecteur droit 230">
              <a:extLst>
                <a:ext uri="{FF2B5EF4-FFF2-40B4-BE49-F238E27FC236}">
                  <a16:creationId xmlns:a16="http://schemas.microsoft.com/office/drawing/2014/main" id="{A6687695-DA4F-432F-A274-E680DDD631E4}"/>
                </a:ext>
              </a:extLst>
            </p:cNvPr>
            <p:cNvCxnSpPr/>
            <p:nvPr/>
          </p:nvCxnSpPr>
          <p:spPr>
            <a:xfrm flipH="1">
              <a:off x="2788375" y="7226976"/>
              <a:ext cx="380462" cy="22452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5" name="Connecteur droit 234">
              <a:extLst>
                <a:ext uri="{FF2B5EF4-FFF2-40B4-BE49-F238E27FC236}">
                  <a16:creationId xmlns:a16="http://schemas.microsoft.com/office/drawing/2014/main" id="{1AB6522F-A7B1-4F1D-B32A-62EC6ED13A63}"/>
                </a:ext>
              </a:extLst>
            </p:cNvPr>
            <p:cNvCxnSpPr>
              <a:endCxn id="123" idx="1"/>
            </p:cNvCxnSpPr>
            <p:nvPr/>
          </p:nvCxnSpPr>
          <p:spPr>
            <a:xfrm flipV="1">
              <a:off x="3986408" y="7003946"/>
              <a:ext cx="373842" cy="13377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7" name="Connecteur droit 236">
              <a:extLst>
                <a:ext uri="{FF2B5EF4-FFF2-40B4-BE49-F238E27FC236}">
                  <a16:creationId xmlns:a16="http://schemas.microsoft.com/office/drawing/2014/main" id="{1FAF75DE-0253-4278-8BC3-316080D921B3}"/>
                </a:ext>
              </a:extLst>
            </p:cNvPr>
            <p:cNvCxnSpPr/>
            <p:nvPr/>
          </p:nvCxnSpPr>
          <p:spPr>
            <a:xfrm>
              <a:off x="3546174" y="7247945"/>
              <a:ext cx="100375" cy="24490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9" name="Connecteur droit 238">
              <a:extLst>
                <a:ext uri="{FF2B5EF4-FFF2-40B4-BE49-F238E27FC236}">
                  <a16:creationId xmlns:a16="http://schemas.microsoft.com/office/drawing/2014/main" id="{4AB40572-C63A-45F4-A700-0F95FDF52B3B}"/>
                </a:ext>
              </a:extLst>
            </p:cNvPr>
            <p:cNvCxnSpPr/>
            <p:nvPr/>
          </p:nvCxnSpPr>
          <p:spPr>
            <a:xfrm>
              <a:off x="3954703" y="7230430"/>
              <a:ext cx="391013" cy="29674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5" name="object 196">
            <a:extLst>
              <a:ext uri="{FF2B5EF4-FFF2-40B4-BE49-F238E27FC236}">
                <a16:creationId xmlns:a16="http://schemas.microsoft.com/office/drawing/2014/main" id="{BC937CE2-9F99-4596-AF2D-1A632C7C571F}"/>
              </a:ext>
            </a:extLst>
          </p:cNvPr>
          <p:cNvSpPr txBox="1"/>
          <p:nvPr/>
        </p:nvSpPr>
        <p:spPr>
          <a:xfrm>
            <a:off x="2169319" y="11861438"/>
            <a:ext cx="2111385" cy="93480"/>
          </a:xfrm>
          <a:prstGeom prst="rect">
            <a:avLst/>
          </a:prstGeom>
        </p:spPr>
        <p:txBody>
          <a:bodyPr vert="horz" wrap="square" lIns="0" tIns="6787" rIns="0" bIns="0" rtlCol="0">
            <a:spAutoFit/>
          </a:bodyPr>
          <a:lstStyle/>
          <a:p>
            <a:pPr marL="7144">
              <a:spcBef>
                <a:spcPts val="53"/>
              </a:spcBef>
            </a:pPr>
            <a:r>
              <a:rPr lang="fr-FR" sz="563" dirty="0">
                <a:latin typeface="Arial MT"/>
                <a:cs typeface="Arial MT"/>
              </a:rPr>
              <a:t>Adaptation de </a:t>
            </a:r>
            <a:r>
              <a:rPr sz="563" dirty="0">
                <a:latin typeface="Arial MT"/>
                <a:cs typeface="Arial MT"/>
              </a:rPr>
              <a:t>Pascale</a:t>
            </a:r>
            <a:r>
              <a:rPr sz="563" spc="-17" dirty="0">
                <a:latin typeface="Arial MT"/>
                <a:cs typeface="Arial MT"/>
              </a:rPr>
              <a:t> </a:t>
            </a:r>
            <a:r>
              <a:rPr sz="563" dirty="0">
                <a:latin typeface="Arial MT"/>
                <a:cs typeface="Arial MT"/>
              </a:rPr>
              <a:t>Mignot</a:t>
            </a:r>
            <a:r>
              <a:rPr sz="563" spc="-8" dirty="0">
                <a:latin typeface="Arial MT"/>
                <a:cs typeface="Arial MT"/>
              </a:rPr>
              <a:t> </a:t>
            </a:r>
            <a:r>
              <a:rPr sz="563" dirty="0">
                <a:latin typeface="Arial MT"/>
                <a:cs typeface="Arial MT"/>
              </a:rPr>
              <a:t>Vota,</a:t>
            </a:r>
            <a:r>
              <a:rPr sz="563" spc="-23" dirty="0">
                <a:latin typeface="Arial MT"/>
                <a:cs typeface="Arial MT"/>
              </a:rPr>
              <a:t> </a:t>
            </a:r>
            <a:r>
              <a:rPr sz="563" dirty="0">
                <a:latin typeface="Arial MT"/>
                <a:cs typeface="Arial MT"/>
              </a:rPr>
              <a:t>CPC</a:t>
            </a:r>
            <a:r>
              <a:rPr sz="563" spc="-6" dirty="0">
                <a:latin typeface="Arial MT"/>
                <a:cs typeface="Arial MT"/>
              </a:rPr>
              <a:t> </a:t>
            </a:r>
            <a:r>
              <a:rPr sz="563" dirty="0">
                <a:latin typeface="Arial MT"/>
                <a:cs typeface="Arial MT"/>
              </a:rPr>
              <a:t>Lyon</a:t>
            </a:r>
            <a:r>
              <a:rPr sz="563" spc="-3" dirty="0">
                <a:latin typeface="Arial MT"/>
                <a:cs typeface="Arial MT"/>
              </a:rPr>
              <a:t> </a:t>
            </a:r>
            <a:r>
              <a:rPr sz="563" dirty="0">
                <a:latin typeface="Arial MT"/>
                <a:cs typeface="Arial MT"/>
              </a:rPr>
              <a:t>5ème</a:t>
            </a:r>
            <a:r>
              <a:rPr sz="563" spc="-28" dirty="0">
                <a:latin typeface="Arial MT"/>
                <a:cs typeface="Arial MT"/>
              </a:rPr>
              <a:t> </a:t>
            </a:r>
            <a:r>
              <a:rPr sz="563" dirty="0">
                <a:latin typeface="Arial MT"/>
                <a:cs typeface="Arial MT"/>
              </a:rPr>
              <a:t>1er</a:t>
            </a:r>
            <a:r>
              <a:rPr sz="563" spc="-14" dirty="0">
                <a:latin typeface="Arial MT"/>
                <a:cs typeface="Arial MT"/>
              </a:rPr>
              <a:t> </a:t>
            </a:r>
            <a:r>
              <a:rPr sz="563" dirty="0">
                <a:latin typeface="Arial MT"/>
                <a:cs typeface="Arial MT"/>
              </a:rPr>
              <a:t>-</a:t>
            </a:r>
            <a:r>
              <a:rPr sz="563" spc="-11" dirty="0">
                <a:latin typeface="Arial MT"/>
                <a:cs typeface="Arial MT"/>
              </a:rPr>
              <a:t> 2017</a:t>
            </a:r>
            <a:endParaRPr sz="563" dirty="0">
              <a:latin typeface="Arial MT"/>
              <a:cs typeface="Arial MT"/>
            </a:endParaRPr>
          </a:p>
        </p:txBody>
      </p:sp>
    </p:spTree>
    <p:extLst>
      <p:ext uri="{BB962C8B-B14F-4D97-AF65-F5344CB8AC3E}">
        <p14:creationId xmlns:p14="http://schemas.microsoft.com/office/powerpoint/2010/main" val="3208564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object 156">
            <a:extLst>
              <a:ext uri="{FF2B5EF4-FFF2-40B4-BE49-F238E27FC236}">
                <a16:creationId xmlns:a16="http://schemas.microsoft.com/office/drawing/2014/main" id="{6F55DD27-F047-4FD8-A2F3-34B06F2E3C14}"/>
              </a:ext>
            </a:extLst>
          </p:cNvPr>
          <p:cNvSpPr txBox="1"/>
          <p:nvPr/>
        </p:nvSpPr>
        <p:spPr>
          <a:xfrm>
            <a:off x="1531032" y="503782"/>
            <a:ext cx="3746274" cy="338619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66794" marR="54650" algn="ctr">
              <a:spcBef>
                <a:spcPts val="315"/>
              </a:spcBef>
            </a:pPr>
            <a:r>
              <a:rPr lang="fr-FR" sz="675" b="1" spc="-3" dirty="0">
                <a:latin typeface="Arial"/>
                <a:cs typeface="Arial"/>
              </a:rPr>
              <a:t>Exemples de </a:t>
            </a:r>
            <a:r>
              <a:rPr sz="675" b="1" dirty="0">
                <a:latin typeface="Arial"/>
                <a:cs typeface="Arial"/>
              </a:rPr>
              <a:t>postures, démarches et dispositifs </a:t>
            </a:r>
            <a:r>
              <a:rPr sz="675" b="1" spc="3" dirty="0">
                <a:latin typeface="Arial"/>
                <a:cs typeface="Arial"/>
              </a:rPr>
              <a:t> </a:t>
            </a:r>
            <a:r>
              <a:rPr sz="675" b="1" spc="-3" dirty="0">
                <a:latin typeface="Arial"/>
                <a:cs typeface="Arial"/>
              </a:rPr>
              <a:t>pédagogiques</a:t>
            </a:r>
            <a:r>
              <a:rPr sz="675" b="1" spc="14" dirty="0">
                <a:latin typeface="Arial"/>
                <a:cs typeface="Arial"/>
              </a:rPr>
              <a:t> </a:t>
            </a:r>
            <a:r>
              <a:rPr sz="675" b="1" dirty="0" err="1">
                <a:latin typeface="Arial"/>
                <a:cs typeface="Arial"/>
              </a:rPr>
              <a:t>favorables</a:t>
            </a:r>
            <a:r>
              <a:rPr sz="675" b="1" spc="107" dirty="0">
                <a:latin typeface="Arial"/>
                <a:cs typeface="Arial"/>
              </a:rPr>
              <a:t> </a:t>
            </a:r>
            <a:r>
              <a:rPr sz="675" b="1" spc="-3" dirty="0">
                <a:latin typeface="Arial"/>
                <a:cs typeface="Arial"/>
              </a:rPr>
              <a:t> </a:t>
            </a:r>
            <a:endParaRPr lang="fr-FR" sz="675" b="1" spc="-3" dirty="0">
              <a:latin typeface="Arial"/>
              <a:cs typeface="Arial"/>
            </a:endParaRPr>
          </a:p>
          <a:p>
            <a:pPr marL="66794" marR="54650" algn="ctr">
              <a:spcBef>
                <a:spcPts val="315"/>
              </a:spcBef>
            </a:pPr>
            <a:r>
              <a:rPr lang="fr-FR" sz="1013" b="1" spc="-3" dirty="0">
                <a:latin typeface="Arial"/>
                <a:cs typeface="Arial"/>
              </a:rPr>
              <a:t>Maternelle</a:t>
            </a:r>
            <a:endParaRPr sz="675" dirty="0">
              <a:latin typeface="Arial"/>
              <a:cs typeface="Arial"/>
            </a:endParaRPr>
          </a:p>
        </p:txBody>
      </p:sp>
      <p:sp>
        <p:nvSpPr>
          <p:cNvPr id="92" name="object 196">
            <a:extLst>
              <a:ext uri="{FF2B5EF4-FFF2-40B4-BE49-F238E27FC236}">
                <a16:creationId xmlns:a16="http://schemas.microsoft.com/office/drawing/2014/main" id="{E73630C3-22B3-4FF9-B054-E63F69577DA0}"/>
              </a:ext>
            </a:extLst>
          </p:cNvPr>
          <p:cNvSpPr txBox="1"/>
          <p:nvPr/>
        </p:nvSpPr>
        <p:spPr>
          <a:xfrm>
            <a:off x="2392358" y="9951406"/>
            <a:ext cx="2111385" cy="93480"/>
          </a:xfrm>
          <a:prstGeom prst="rect">
            <a:avLst/>
          </a:prstGeom>
        </p:spPr>
        <p:txBody>
          <a:bodyPr vert="horz" wrap="square" lIns="0" tIns="6787" rIns="0" bIns="0" rtlCol="0">
            <a:spAutoFit/>
          </a:bodyPr>
          <a:lstStyle/>
          <a:p>
            <a:pPr marL="7144">
              <a:spcBef>
                <a:spcPts val="53"/>
              </a:spcBef>
            </a:pPr>
            <a:r>
              <a:rPr lang="fr-FR" sz="563" dirty="0">
                <a:latin typeface="Arial MT"/>
                <a:cs typeface="Arial MT"/>
              </a:rPr>
              <a:t>Adaptation de </a:t>
            </a:r>
            <a:r>
              <a:rPr sz="563" dirty="0">
                <a:latin typeface="Arial MT"/>
                <a:cs typeface="Arial MT"/>
              </a:rPr>
              <a:t>Pascale</a:t>
            </a:r>
            <a:r>
              <a:rPr sz="563" spc="-17" dirty="0">
                <a:latin typeface="Arial MT"/>
                <a:cs typeface="Arial MT"/>
              </a:rPr>
              <a:t> </a:t>
            </a:r>
            <a:r>
              <a:rPr sz="563" dirty="0">
                <a:latin typeface="Arial MT"/>
                <a:cs typeface="Arial MT"/>
              </a:rPr>
              <a:t>Mignot</a:t>
            </a:r>
            <a:r>
              <a:rPr sz="563" spc="-8" dirty="0">
                <a:latin typeface="Arial MT"/>
                <a:cs typeface="Arial MT"/>
              </a:rPr>
              <a:t> </a:t>
            </a:r>
            <a:r>
              <a:rPr sz="563" dirty="0">
                <a:latin typeface="Arial MT"/>
                <a:cs typeface="Arial MT"/>
              </a:rPr>
              <a:t>Vota,</a:t>
            </a:r>
            <a:r>
              <a:rPr sz="563" spc="-23" dirty="0">
                <a:latin typeface="Arial MT"/>
                <a:cs typeface="Arial MT"/>
              </a:rPr>
              <a:t> </a:t>
            </a:r>
            <a:r>
              <a:rPr sz="563" dirty="0">
                <a:latin typeface="Arial MT"/>
                <a:cs typeface="Arial MT"/>
              </a:rPr>
              <a:t>CPC</a:t>
            </a:r>
            <a:r>
              <a:rPr sz="563" spc="-6" dirty="0">
                <a:latin typeface="Arial MT"/>
                <a:cs typeface="Arial MT"/>
              </a:rPr>
              <a:t> </a:t>
            </a:r>
            <a:r>
              <a:rPr sz="563" dirty="0">
                <a:latin typeface="Arial MT"/>
                <a:cs typeface="Arial MT"/>
              </a:rPr>
              <a:t>Lyon</a:t>
            </a:r>
            <a:r>
              <a:rPr sz="563" spc="-3" dirty="0">
                <a:latin typeface="Arial MT"/>
                <a:cs typeface="Arial MT"/>
              </a:rPr>
              <a:t> </a:t>
            </a:r>
            <a:r>
              <a:rPr sz="563" dirty="0">
                <a:latin typeface="Arial MT"/>
                <a:cs typeface="Arial MT"/>
              </a:rPr>
              <a:t>5ème</a:t>
            </a:r>
            <a:r>
              <a:rPr sz="563" spc="-28" dirty="0">
                <a:latin typeface="Arial MT"/>
                <a:cs typeface="Arial MT"/>
              </a:rPr>
              <a:t> </a:t>
            </a:r>
            <a:r>
              <a:rPr sz="563" dirty="0">
                <a:latin typeface="Arial MT"/>
                <a:cs typeface="Arial MT"/>
              </a:rPr>
              <a:t>1er</a:t>
            </a:r>
            <a:r>
              <a:rPr sz="563" spc="-14" dirty="0">
                <a:latin typeface="Arial MT"/>
                <a:cs typeface="Arial MT"/>
              </a:rPr>
              <a:t> </a:t>
            </a:r>
            <a:r>
              <a:rPr sz="563" dirty="0">
                <a:latin typeface="Arial MT"/>
                <a:cs typeface="Arial MT"/>
              </a:rPr>
              <a:t>-</a:t>
            </a:r>
            <a:r>
              <a:rPr sz="563" spc="-11" dirty="0">
                <a:latin typeface="Arial MT"/>
                <a:cs typeface="Arial MT"/>
              </a:rPr>
              <a:t> 2017</a:t>
            </a:r>
            <a:endParaRPr sz="563" dirty="0">
              <a:latin typeface="Arial MT"/>
              <a:cs typeface="Arial MT"/>
            </a:endParaRP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4D1F2976-4564-4632-83AA-5D8632C1A6D2}"/>
              </a:ext>
            </a:extLst>
          </p:cNvPr>
          <p:cNvGrpSpPr/>
          <p:nvPr/>
        </p:nvGrpSpPr>
        <p:grpSpPr>
          <a:xfrm>
            <a:off x="1104900" y="1876737"/>
            <a:ext cx="4571999" cy="3850974"/>
            <a:chOff x="212863" y="4866367"/>
            <a:chExt cx="2961243" cy="2356669"/>
          </a:xfrm>
        </p:grpSpPr>
        <p:grpSp>
          <p:nvGrpSpPr>
            <p:cNvPr id="53" name="object 17">
              <a:extLst>
                <a:ext uri="{FF2B5EF4-FFF2-40B4-BE49-F238E27FC236}">
                  <a16:creationId xmlns:a16="http://schemas.microsoft.com/office/drawing/2014/main" id="{C2744046-FC8D-4CC8-BC76-00C6A7B364D7}"/>
                </a:ext>
              </a:extLst>
            </p:cNvPr>
            <p:cNvGrpSpPr/>
            <p:nvPr/>
          </p:nvGrpSpPr>
          <p:grpSpPr>
            <a:xfrm>
              <a:off x="1928690" y="5622313"/>
              <a:ext cx="1177649" cy="645319"/>
              <a:chOff x="5503042" y="4288536"/>
              <a:chExt cx="1099185" cy="746760"/>
            </a:xfrm>
          </p:grpSpPr>
          <p:sp>
            <p:nvSpPr>
              <p:cNvPr id="117" name="object 18">
                <a:extLst>
                  <a:ext uri="{FF2B5EF4-FFF2-40B4-BE49-F238E27FC236}">
                    <a16:creationId xmlns:a16="http://schemas.microsoft.com/office/drawing/2014/main" id="{5D6125C5-D740-43F7-BFD2-18D83DC89585}"/>
                  </a:ext>
                </a:extLst>
              </p:cNvPr>
              <p:cNvSpPr/>
              <p:nvPr/>
            </p:nvSpPr>
            <p:spPr>
              <a:xfrm>
                <a:off x="5507614" y="4293108"/>
                <a:ext cx="1089660" cy="737870"/>
              </a:xfrm>
              <a:custGeom>
                <a:avLst/>
                <a:gdLst/>
                <a:ahLst/>
                <a:cxnLst/>
                <a:rect l="l" t="t" r="r" b="b"/>
                <a:pathLst>
                  <a:path w="1089659" h="737870">
                    <a:moveTo>
                      <a:pt x="1089659" y="615695"/>
                    </a:moveTo>
                    <a:lnTo>
                      <a:pt x="1089659" y="123443"/>
                    </a:lnTo>
                    <a:lnTo>
                      <a:pt x="1080039" y="75223"/>
                    </a:lnTo>
                    <a:lnTo>
                      <a:pt x="1053845" y="36004"/>
                    </a:lnTo>
                    <a:lnTo>
                      <a:pt x="1015079" y="9644"/>
                    </a:lnTo>
                    <a:lnTo>
                      <a:pt x="967739" y="0"/>
                    </a:lnTo>
                    <a:lnTo>
                      <a:pt x="121919" y="0"/>
                    </a:lnTo>
                    <a:lnTo>
                      <a:pt x="74580" y="9644"/>
                    </a:lnTo>
                    <a:lnTo>
                      <a:pt x="35813" y="36004"/>
                    </a:lnTo>
                    <a:lnTo>
                      <a:pt x="9620" y="75223"/>
                    </a:lnTo>
                    <a:lnTo>
                      <a:pt x="0" y="123443"/>
                    </a:lnTo>
                    <a:lnTo>
                      <a:pt x="0" y="615695"/>
                    </a:lnTo>
                    <a:lnTo>
                      <a:pt x="9620" y="663035"/>
                    </a:lnTo>
                    <a:lnTo>
                      <a:pt x="35813" y="701801"/>
                    </a:lnTo>
                    <a:lnTo>
                      <a:pt x="74580" y="727995"/>
                    </a:lnTo>
                    <a:lnTo>
                      <a:pt x="121919" y="737615"/>
                    </a:lnTo>
                    <a:lnTo>
                      <a:pt x="967739" y="737615"/>
                    </a:lnTo>
                    <a:lnTo>
                      <a:pt x="1015079" y="727995"/>
                    </a:lnTo>
                    <a:lnTo>
                      <a:pt x="1053845" y="701801"/>
                    </a:lnTo>
                    <a:lnTo>
                      <a:pt x="1080039" y="663035"/>
                    </a:lnTo>
                    <a:lnTo>
                      <a:pt x="1089659" y="615695"/>
                    </a:lnTo>
                    <a:close/>
                  </a:path>
                </a:pathLst>
              </a:custGeom>
              <a:solidFill>
                <a:srgbClr val="FFCCFF"/>
              </a:solidFill>
            </p:spPr>
            <p:txBody>
              <a:bodyPr wrap="square" lIns="0" tIns="0" rIns="0" bIns="0" rtlCol="0"/>
              <a:lstStyle/>
              <a:p>
                <a:endParaRPr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8" name="object 19">
                <a:extLst>
                  <a:ext uri="{FF2B5EF4-FFF2-40B4-BE49-F238E27FC236}">
                    <a16:creationId xmlns:a16="http://schemas.microsoft.com/office/drawing/2014/main" id="{7F062E68-6155-47A2-90B9-56A52984D006}"/>
                  </a:ext>
                </a:extLst>
              </p:cNvPr>
              <p:cNvSpPr/>
              <p:nvPr/>
            </p:nvSpPr>
            <p:spPr>
              <a:xfrm>
                <a:off x="5503042" y="4288536"/>
                <a:ext cx="1099185" cy="746760"/>
              </a:xfrm>
              <a:custGeom>
                <a:avLst/>
                <a:gdLst/>
                <a:ahLst/>
                <a:cxnLst/>
                <a:rect l="l" t="t" r="r" b="b"/>
                <a:pathLst>
                  <a:path w="1099184" h="746760">
                    <a:moveTo>
                      <a:pt x="1098804" y="632460"/>
                    </a:moveTo>
                    <a:lnTo>
                      <a:pt x="1098804" y="114300"/>
                    </a:lnTo>
                    <a:lnTo>
                      <a:pt x="1097280" y="102108"/>
                    </a:lnTo>
                    <a:lnTo>
                      <a:pt x="1077468" y="56388"/>
                    </a:lnTo>
                    <a:lnTo>
                      <a:pt x="1042416" y="21336"/>
                    </a:lnTo>
                    <a:lnTo>
                      <a:pt x="984504" y="0"/>
                    </a:lnTo>
                    <a:lnTo>
                      <a:pt x="114300" y="0"/>
                    </a:lnTo>
                    <a:lnTo>
                      <a:pt x="100584" y="3048"/>
                    </a:lnTo>
                    <a:lnTo>
                      <a:pt x="88392" y="6096"/>
                    </a:lnTo>
                    <a:lnTo>
                      <a:pt x="77724" y="10668"/>
                    </a:lnTo>
                    <a:lnTo>
                      <a:pt x="65532" y="15240"/>
                    </a:lnTo>
                    <a:lnTo>
                      <a:pt x="28956" y="45720"/>
                    </a:lnTo>
                    <a:lnTo>
                      <a:pt x="4572" y="89916"/>
                    </a:lnTo>
                    <a:lnTo>
                      <a:pt x="0" y="114300"/>
                    </a:lnTo>
                    <a:lnTo>
                      <a:pt x="0" y="632460"/>
                    </a:lnTo>
                    <a:lnTo>
                      <a:pt x="1524" y="646176"/>
                    </a:lnTo>
                    <a:lnTo>
                      <a:pt x="4572" y="658368"/>
                    </a:lnTo>
                    <a:lnTo>
                      <a:pt x="9144" y="669036"/>
                    </a:lnTo>
                    <a:lnTo>
                      <a:pt x="9144" y="115824"/>
                    </a:lnTo>
                    <a:lnTo>
                      <a:pt x="10668" y="103632"/>
                    </a:lnTo>
                    <a:lnTo>
                      <a:pt x="28956" y="60960"/>
                    </a:lnTo>
                    <a:lnTo>
                      <a:pt x="60960" y="28956"/>
                    </a:lnTo>
                    <a:lnTo>
                      <a:pt x="92964" y="15240"/>
                    </a:lnTo>
                    <a:lnTo>
                      <a:pt x="103632" y="12192"/>
                    </a:lnTo>
                    <a:lnTo>
                      <a:pt x="115824" y="9144"/>
                    </a:lnTo>
                    <a:lnTo>
                      <a:pt x="972312" y="9144"/>
                    </a:lnTo>
                    <a:lnTo>
                      <a:pt x="984504" y="10668"/>
                    </a:lnTo>
                    <a:lnTo>
                      <a:pt x="995172" y="12192"/>
                    </a:lnTo>
                    <a:lnTo>
                      <a:pt x="1007364" y="15240"/>
                    </a:lnTo>
                    <a:lnTo>
                      <a:pt x="1018032" y="18288"/>
                    </a:lnTo>
                    <a:lnTo>
                      <a:pt x="1028700" y="24384"/>
                    </a:lnTo>
                    <a:lnTo>
                      <a:pt x="1037844" y="28956"/>
                    </a:lnTo>
                    <a:lnTo>
                      <a:pt x="1069848" y="60960"/>
                    </a:lnTo>
                    <a:lnTo>
                      <a:pt x="1088136" y="103632"/>
                    </a:lnTo>
                    <a:lnTo>
                      <a:pt x="1089660" y="115824"/>
                    </a:lnTo>
                    <a:lnTo>
                      <a:pt x="1089660" y="669036"/>
                    </a:lnTo>
                    <a:lnTo>
                      <a:pt x="1094232" y="656844"/>
                    </a:lnTo>
                    <a:lnTo>
                      <a:pt x="1097280" y="644652"/>
                    </a:lnTo>
                    <a:lnTo>
                      <a:pt x="1098804" y="632460"/>
                    </a:lnTo>
                    <a:close/>
                  </a:path>
                  <a:path w="1099184" h="746760">
                    <a:moveTo>
                      <a:pt x="1089660" y="669036"/>
                    </a:moveTo>
                    <a:lnTo>
                      <a:pt x="1089660" y="632460"/>
                    </a:lnTo>
                    <a:lnTo>
                      <a:pt x="1088136" y="643128"/>
                    </a:lnTo>
                    <a:lnTo>
                      <a:pt x="1085088" y="655320"/>
                    </a:lnTo>
                    <a:lnTo>
                      <a:pt x="1054608" y="704088"/>
                    </a:lnTo>
                    <a:lnTo>
                      <a:pt x="1018032" y="728472"/>
                    </a:lnTo>
                    <a:lnTo>
                      <a:pt x="114300" y="737616"/>
                    </a:lnTo>
                    <a:lnTo>
                      <a:pt x="103632" y="736092"/>
                    </a:lnTo>
                    <a:lnTo>
                      <a:pt x="60960" y="717804"/>
                    </a:lnTo>
                    <a:lnTo>
                      <a:pt x="28956" y="685800"/>
                    </a:lnTo>
                    <a:lnTo>
                      <a:pt x="10668" y="643128"/>
                    </a:lnTo>
                    <a:lnTo>
                      <a:pt x="9144" y="630936"/>
                    </a:lnTo>
                    <a:lnTo>
                      <a:pt x="9144" y="669036"/>
                    </a:lnTo>
                    <a:lnTo>
                      <a:pt x="36576" y="710184"/>
                    </a:lnTo>
                    <a:lnTo>
                      <a:pt x="77724" y="737616"/>
                    </a:lnTo>
                    <a:lnTo>
                      <a:pt x="114300" y="746760"/>
                    </a:lnTo>
                    <a:lnTo>
                      <a:pt x="984504" y="746760"/>
                    </a:lnTo>
                    <a:lnTo>
                      <a:pt x="1033272" y="731520"/>
                    </a:lnTo>
                    <a:lnTo>
                      <a:pt x="1069848" y="701040"/>
                    </a:lnTo>
                    <a:lnTo>
                      <a:pt x="1077468" y="690372"/>
                    </a:lnTo>
                    <a:lnTo>
                      <a:pt x="1089660" y="669036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  <p:txBody>
              <a:bodyPr wrap="square" lIns="0" tIns="0" rIns="0" bIns="0" rtlCol="0"/>
              <a:lstStyle/>
              <a:p>
                <a:endParaRPr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62" name="object 68">
              <a:extLst>
                <a:ext uri="{FF2B5EF4-FFF2-40B4-BE49-F238E27FC236}">
                  <a16:creationId xmlns:a16="http://schemas.microsoft.com/office/drawing/2014/main" id="{DC98F00E-4C66-48D9-9F1F-973F451CEB59}"/>
                </a:ext>
              </a:extLst>
            </p:cNvPr>
            <p:cNvGrpSpPr/>
            <p:nvPr/>
          </p:nvGrpSpPr>
          <p:grpSpPr>
            <a:xfrm>
              <a:off x="1604587" y="6631494"/>
              <a:ext cx="1569519" cy="591542"/>
              <a:chOff x="5256154" y="6059424"/>
              <a:chExt cx="1464945" cy="684530"/>
            </a:xfrm>
          </p:grpSpPr>
          <p:sp>
            <p:nvSpPr>
              <p:cNvPr id="99" name="object 69">
                <a:extLst>
                  <a:ext uri="{FF2B5EF4-FFF2-40B4-BE49-F238E27FC236}">
                    <a16:creationId xmlns:a16="http://schemas.microsoft.com/office/drawing/2014/main" id="{262EF9D9-67BB-4200-9F35-937D5B092F39}"/>
                  </a:ext>
                </a:extLst>
              </p:cNvPr>
              <p:cNvSpPr/>
              <p:nvPr/>
            </p:nvSpPr>
            <p:spPr>
              <a:xfrm>
                <a:off x="5260726" y="6063995"/>
                <a:ext cx="1454150" cy="675640"/>
              </a:xfrm>
              <a:custGeom>
                <a:avLst/>
                <a:gdLst/>
                <a:ahLst/>
                <a:cxnLst/>
                <a:rect l="l" t="t" r="r" b="b"/>
                <a:pathLst>
                  <a:path w="1454150" h="675640">
                    <a:moveTo>
                      <a:pt x="1453895" y="562355"/>
                    </a:moveTo>
                    <a:lnTo>
                      <a:pt x="1453895" y="112775"/>
                    </a:lnTo>
                    <a:lnTo>
                      <a:pt x="1445085" y="69437"/>
                    </a:lnTo>
                    <a:lnTo>
                      <a:pt x="1421129" y="33527"/>
                    </a:lnTo>
                    <a:lnTo>
                      <a:pt x="1385744" y="9048"/>
                    </a:lnTo>
                    <a:lnTo>
                      <a:pt x="1342643" y="0"/>
                    </a:lnTo>
                    <a:lnTo>
                      <a:pt x="112775" y="0"/>
                    </a:lnTo>
                    <a:lnTo>
                      <a:pt x="68794" y="9048"/>
                    </a:lnTo>
                    <a:lnTo>
                      <a:pt x="32956" y="33527"/>
                    </a:lnTo>
                    <a:lnTo>
                      <a:pt x="8834" y="69437"/>
                    </a:lnTo>
                    <a:lnTo>
                      <a:pt x="0" y="112775"/>
                    </a:lnTo>
                    <a:lnTo>
                      <a:pt x="0" y="562355"/>
                    </a:lnTo>
                    <a:lnTo>
                      <a:pt x="8834" y="606337"/>
                    </a:lnTo>
                    <a:lnTo>
                      <a:pt x="32956" y="642175"/>
                    </a:lnTo>
                    <a:lnTo>
                      <a:pt x="68794" y="666297"/>
                    </a:lnTo>
                    <a:lnTo>
                      <a:pt x="112775" y="675131"/>
                    </a:lnTo>
                    <a:lnTo>
                      <a:pt x="1342643" y="675131"/>
                    </a:lnTo>
                    <a:lnTo>
                      <a:pt x="1385744" y="666297"/>
                    </a:lnTo>
                    <a:lnTo>
                      <a:pt x="1421129" y="642175"/>
                    </a:lnTo>
                    <a:lnTo>
                      <a:pt x="1445085" y="606337"/>
                    </a:lnTo>
                    <a:lnTo>
                      <a:pt x="1453895" y="562355"/>
                    </a:lnTo>
                    <a:close/>
                  </a:path>
                </a:pathLst>
              </a:custGeom>
              <a:solidFill>
                <a:srgbClr val="FFCCFF"/>
              </a:solidFill>
            </p:spPr>
            <p:txBody>
              <a:bodyPr wrap="square" lIns="0" tIns="0" rIns="0" bIns="0" rtlCol="0"/>
              <a:lstStyle/>
              <a:p>
                <a:endParaRPr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0" name="object 70">
                <a:extLst>
                  <a:ext uri="{FF2B5EF4-FFF2-40B4-BE49-F238E27FC236}">
                    <a16:creationId xmlns:a16="http://schemas.microsoft.com/office/drawing/2014/main" id="{840EA9D9-E11A-439E-96FF-D08A8FE73DBA}"/>
                  </a:ext>
                </a:extLst>
              </p:cNvPr>
              <p:cNvSpPr/>
              <p:nvPr/>
            </p:nvSpPr>
            <p:spPr>
              <a:xfrm>
                <a:off x="5256154" y="6059424"/>
                <a:ext cx="1464945" cy="684530"/>
              </a:xfrm>
              <a:custGeom>
                <a:avLst/>
                <a:gdLst/>
                <a:ahLst/>
                <a:cxnLst/>
                <a:rect l="l" t="t" r="r" b="b"/>
                <a:pathLst>
                  <a:path w="1464945" h="684529">
                    <a:moveTo>
                      <a:pt x="1464564" y="566928"/>
                    </a:moveTo>
                    <a:lnTo>
                      <a:pt x="1464564" y="117348"/>
                    </a:lnTo>
                    <a:lnTo>
                      <a:pt x="1463040" y="105156"/>
                    </a:lnTo>
                    <a:lnTo>
                      <a:pt x="1449324" y="60960"/>
                    </a:lnTo>
                    <a:lnTo>
                      <a:pt x="1420368" y="27432"/>
                    </a:lnTo>
                    <a:lnTo>
                      <a:pt x="1412748" y="19812"/>
                    </a:lnTo>
                    <a:lnTo>
                      <a:pt x="1402080" y="15240"/>
                    </a:lnTo>
                    <a:lnTo>
                      <a:pt x="1391412" y="9144"/>
                    </a:lnTo>
                    <a:lnTo>
                      <a:pt x="1370076" y="3048"/>
                    </a:lnTo>
                    <a:lnTo>
                      <a:pt x="1357884" y="1524"/>
                    </a:lnTo>
                    <a:lnTo>
                      <a:pt x="1347216" y="0"/>
                    </a:lnTo>
                    <a:lnTo>
                      <a:pt x="117348" y="0"/>
                    </a:lnTo>
                    <a:lnTo>
                      <a:pt x="71628" y="9144"/>
                    </a:lnTo>
                    <a:lnTo>
                      <a:pt x="27432" y="42672"/>
                    </a:lnTo>
                    <a:lnTo>
                      <a:pt x="6096" y="83820"/>
                    </a:lnTo>
                    <a:lnTo>
                      <a:pt x="3048" y="94488"/>
                    </a:lnTo>
                    <a:lnTo>
                      <a:pt x="0" y="106680"/>
                    </a:lnTo>
                    <a:lnTo>
                      <a:pt x="0" y="568452"/>
                    </a:lnTo>
                    <a:lnTo>
                      <a:pt x="1524" y="579120"/>
                    </a:lnTo>
                    <a:lnTo>
                      <a:pt x="3048" y="591312"/>
                    </a:lnTo>
                    <a:lnTo>
                      <a:pt x="6096" y="601980"/>
                    </a:lnTo>
                    <a:lnTo>
                      <a:pt x="9144" y="614172"/>
                    </a:lnTo>
                    <a:lnTo>
                      <a:pt x="9144" y="117348"/>
                    </a:lnTo>
                    <a:lnTo>
                      <a:pt x="18288" y="76200"/>
                    </a:lnTo>
                    <a:lnTo>
                      <a:pt x="28956" y="57912"/>
                    </a:lnTo>
                    <a:lnTo>
                      <a:pt x="35052" y="48768"/>
                    </a:lnTo>
                    <a:lnTo>
                      <a:pt x="41148" y="41148"/>
                    </a:lnTo>
                    <a:lnTo>
                      <a:pt x="48768" y="35052"/>
                    </a:lnTo>
                    <a:lnTo>
                      <a:pt x="57912" y="28956"/>
                    </a:lnTo>
                    <a:lnTo>
                      <a:pt x="65532" y="22860"/>
                    </a:lnTo>
                    <a:lnTo>
                      <a:pt x="106680" y="10668"/>
                    </a:lnTo>
                    <a:lnTo>
                      <a:pt x="1357884" y="10668"/>
                    </a:lnTo>
                    <a:lnTo>
                      <a:pt x="1368552" y="12192"/>
                    </a:lnTo>
                    <a:lnTo>
                      <a:pt x="1415796" y="35052"/>
                    </a:lnTo>
                    <a:lnTo>
                      <a:pt x="1441704" y="67056"/>
                    </a:lnTo>
                    <a:lnTo>
                      <a:pt x="1453896" y="106680"/>
                    </a:lnTo>
                    <a:lnTo>
                      <a:pt x="1453896" y="615315"/>
                    </a:lnTo>
                    <a:lnTo>
                      <a:pt x="1455420" y="612648"/>
                    </a:lnTo>
                    <a:lnTo>
                      <a:pt x="1461516" y="591312"/>
                    </a:lnTo>
                    <a:lnTo>
                      <a:pt x="1464564" y="566928"/>
                    </a:lnTo>
                    <a:close/>
                  </a:path>
                  <a:path w="1464945" h="684529">
                    <a:moveTo>
                      <a:pt x="1453896" y="615315"/>
                    </a:moveTo>
                    <a:lnTo>
                      <a:pt x="1453896" y="579120"/>
                    </a:lnTo>
                    <a:lnTo>
                      <a:pt x="1452372" y="589788"/>
                    </a:lnTo>
                    <a:lnTo>
                      <a:pt x="1449324" y="600456"/>
                    </a:lnTo>
                    <a:lnTo>
                      <a:pt x="1423416" y="643128"/>
                    </a:lnTo>
                    <a:lnTo>
                      <a:pt x="1388364" y="667512"/>
                    </a:lnTo>
                    <a:lnTo>
                      <a:pt x="1357884" y="675132"/>
                    </a:lnTo>
                    <a:lnTo>
                      <a:pt x="106680" y="675132"/>
                    </a:lnTo>
                    <a:lnTo>
                      <a:pt x="56388" y="656844"/>
                    </a:lnTo>
                    <a:lnTo>
                      <a:pt x="27432" y="627888"/>
                    </a:lnTo>
                    <a:lnTo>
                      <a:pt x="12192" y="589788"/>
                    </a:lnTo>
                    <a:lnTo>
                      <a:pt x="10668" y="577596"/>
                    </a:lnTo>
                    <a:lnTo>
                      <a:pt x="9144" y="566928"/>
                    </a:lnTo>
                    <a:lnTo>
                      <a:pt x="9144" y="614172"/>
                    </a:lnTo>
                    <a:lnTo>
                      <a:pt x="13716" y="623316"/>
                    </a:lnTo>
                    <a:lnTo>
                      <a:pt x="19812" y="633984"/>
                    </a:lnTo>
                    <a:lnTo>
                      <a:pt x="27432" y="641604"/>
                    </a:lnTo>
                    <a:lnTo>
                      <a:pt x="35052" y="650748"/>
                    </a:lnTo>
                    <a:lnTo>
                      <a:pt x="82296" y="679704"/>
                    </a:lnTo>
                    <a:lnTo>
                      <a:pt x="105156" y="684276"/>
                    </a:lnTo>
                    <a:lnTo>
                      <a:pt x="1359408" y="684276"/>
                    </a:lnTo>
                    <a:lnTo>
                      <a:pt x="1402080" y="670560"/>
                    </a:lnTo>
                    <a:lnTo>
                      <a:pt x="1444752" y="632460"/>
                    </a:lnTo>
                    <a:lnTo>
                      <a:pt x="1449324" y="623316"/>
                    </a:lnTo>
                    <a:lnTo>
                      <a:pt x="1453896" y="615315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  <p:txBody>
              <a:bodyPr wrap="square" lIns="0" tIns="0" rIns="0" bIns="0" rtlCol="0"/>
              <a:lstStyle/>
              <a:p>
                <a:endParaRPr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64" name="object 80">
              <a:extLst>
                <a:ext uri="{FF2B5EF4-FFF2-40B4-BE49-F238E27FC236}">
                  <a16:creationId xmlns:a16="http://schemas.microsoft.com/office/drawing/2014/main" id="{F36E7871-373D-4FC2-AE18-E70ACA1882EE}"/>
                </a:ext>
              </a:extLst>
            </p:cNvPr>
            <p:cNvGrpSpPr/>
            <p:nvPr/>
          </p:nvGrpSpPr>
          <p:grpSpPr>
            <a:xfrm>
              <a:off x="516328" y="4866367"/>
              <a:ext cx="1868183" cy="256811"/>
              <a:chOff x="4184782" y="3413760"/>
              <a:chExt cx="1743710" cy="297180"/>
            </a:xfrm>
          </p:grpSpPr>
          <p:sp>
            <p:nvSpPr>
              <p:cNvPr id="95" name="object 81">
                <a:extLst>
                  <a:ext uri="{FF2B5EF4-FFF2-40B4-BE49-F238E27FC236}">
                    <a16:creationId xmlns:a16="http://schemas.microsoft.com/office/drawing/2014/main" id="{0D75BAD1-7822-4998-8D63-AC481CC6657D}"/>
                  </a:ext>
                </a:extLst>
              </p:cNvPr>
              <p:cNvSpPr/>
              <p:nvPr/>
            </p:nvSpPr>
            <p:spPr>
              <a:xfrm>
                <a:off x="4189353" y="3419856"/>
                <a:ext cx="1734820" cy="287020"/>
              </a:xfrm>
              <a:custGeom>
                <a:avLst/>
                <a:gdLst/>
                <a:ahLst/>
                <a:cxnLst/>
                <a:rect l="l" t="t" r="r" b="b"/>
                <a:pathLst>
                  <a:path w="1734820" h="287020">
                    <a:moveTo>
                      <a:pt x="1734311" y="239267"/>
                    </a:moveTo>
                    <a:lnTo>
                      <a:pt x="1734311" y="47243"/>
                    </a:lnTo>
                    <a:lnTo>
                      <a:pt x="1730549" y="28932"/>
                    </a:lnTo>
                    <a:lnTo>
                      <a:pt x="1720214" y="13906"/>
                    </a:lnTo>
                    <a:lnTo>
                      <a:pt x="1704736" y="3738"/>
                    </a:lnTo>
                    <a:lnTo>
                      <a:pt x="1685543" y="0"/>
                    </a:lnTo>
                    <a:lnTo>
                      <a:pt x="48767" y="0"/>
                    </a:lnTo>
                    <a:lnTo>
                      <a:pt x="29575" y="3738"/>
                    </a:lnTo>
                    <a:lnTo>
                      <a:pt x="14096" y="13906"/>
                    </a:lnTo>
                    <a:lnTo>
                      <a:pt x="3762" y="28932"/>
                    </a:lnTo>
                    <a:lnTo>
                      <a:pt x="0" y="47243"/>
                    </a:lnTo>
                    <a:lnTo>
                      <a:pt x="0" y="239267"/>
                    </a:lnTo>
                    <a:lnTo>
                      <a:pt x="3762" y="257579"/>
                    </a:lnTo>
                    <a:lnTo>
                      <a:pt x="14096" y="272605"/>
                    </a:lnTo>
                    <a:lnTo>
                      <a:pt x="29575" y="282773"/>
                    </a:lnTo>
                    <a:lnTo>
                      <a:pt x="48767" y="286511"/>
                    </a:lnTo>
                    <a:lnTo>
                      <a:pt x="1685543" y="286511"/>
                    </a:lnTo>
                    <a:lnTo>
                      <a:pt x="1704736" y="282773"/>
                    </a:lnTo>
                    <a:lnTo>
                      <a:pt x="1720214" y="272605"/>
                    </a:lnTo>
                    <a:lnTo>
                      <a:pt x="1730549" y="257579"/>
                    </a:lnTo>
                    <a:lnTo>
                      <a:pt x="1734311" y="239267"/>
                    </a:lnTo>
                    <a:close/>
                  </a:path>
                </a:pathLst>
              </a:custGeom>
              <a:solidFill>
                <a:srgbClr val="FF98CC"/>
              </a:solidFill>
            </p:spPr>
            <p:txBody>
              <a:bodyPr wrap="square" lIns="0" tIns="0" rIns="0" bIns="0" rtlCol="0"/>
              <a:lstStyle/>
              <a:p>
                <a:endParaRPr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6" name="object 82">
                <a:extLst>
                  <a:ext uri="{FF2B5EF4-FFF2-40B4-BE49-F238E27FC236}">
                    <a16:creationId xmlns:a16="http://schemas.microsoft.com/office/drawing/2014/main" id="{17C14A79-45BF-4B88-9133-D3A1C2441F39}"/>
                  </a:ext>
                </a:extLst>
              </p:cNvPr>
              <p:cNvSpPr/>
              <p:nvPr/>
            </p:nvSpPr>
            <p:spPr>
              <a:xfrm>
                <a:off x="4184782" y="3413760"/>
                <a:ext cx="1743710" cy="297180"/>
              </a:xfrm>
              <a:custGeom>
                <a:avLst/>
                <a:gdLst/>
                <a:ahLst/>
                <a:cxnLst/>
                <a:rect l="l" t="t" r="r" b="b"/>
                <a:pathLst>
                  <a:path w="1743710" h="297179">
                    <a:moveTo>
                      <a:pt x="13716" y="262128"/>
                    </a:moveTo>
                    <a:lnTo>
                      <a:pt x="10668" y="252984"/>
                    </a:lnTo>
                    <a:lnTo>
                      <a:pt x="10668" y="254508"/>
                    </a:lnTo>
                    <a:lnTo>
                      <a:pt x="9144" y="243840"/>
                    </a:lnTo>
                    <a:lnTo>
                      <a:pt x="9144" y="24384"/>
                    </a:lnTo>
                    <a:lnTo>
                      <a:pt x="4572" y="32004"/>
                    </a:lnTo>
                    <a:lnTo>
                      <a:pt x="4572" y="33528"/>
                    </a:lnTo>
                    <a:lnTo>
                      <a:pt x="1524" y="42672"/>
                    </a:lnTo>
                    <a:lnTo>
                      <a:pt x="0" y="53340"/>
                    </a:lnTo>
                    <a:lnTo>
                      <a:pt x="0" y="245364"/>
                    </a:lnTo>
                    <a:lnTo>
                      <a:pt x="1524" y="254508"/>
                    </a:lnTo>
                    <a:lnTo>
                      <a:pt x="1524" y="256032"/>
                    </a:lnTo>
                    <a:lnTo>
                      <a:pt x="4572" y="265176"/>
                    </a:lnTo>
                    <a:lnTo>
                      <a:pt x="9144" y="274320"/>
                    </a:lnTo>
                    <a:lnTo>
                      <a:pt x="12192" y="278130"/>
                    </a:lnTo>
                    <a:lnTo>
                      <a:pt x="12192" y="260604"/>
                    </a:lnTo>
                    <a:lnTo>
                      <a:pt x="13716" y="262128"/>
                    </a:lnTo>
                    <a:close/>
                  </a:path>
                  <a:path w="1743710" h="297179">
                    <a:moveTo>
                      <a:pt x="1743456" y="245364"/>
                    </a:moveTo>
                    <a:lnTo>
                      <a:pt x="1743456" y="53340"/>
                    </a:lnTo>
                    <a:lnTo>
                      <a:pt x="1741932" y="42672"/>
                    </a:lnTo>
                    <a:lnTo>
                      <a:pt x="1738884" y="33528"/>
                    </a:lnTo>
                    <a:lnTo>
                      <a:pt x="1738884" y="32004"/>
                    </a:lnTo>
                    <a:lnTo>
                      <a:pt x="1734312" y="24384"/>
                    </a:lnTo>
                    <a:lnTo>
                      <a:pt x="1734312" y="22860"/>
                    </a:lnTo>
                    <a:lnTo>
                      <a:pt x="1726692" y="15240"/>
                    </a:lnTo>
                    <a:lnTo>
                      <a:pt x="1720596" y="10668"/>
                    </a:lnTo>
                    <a:lnTo>
                      <a:pt x="1720596" y="9144"/>
                    </a:lnTo>
                    <a:lnTo>
                      <a:pt x="1719072" y="9144"/>
                    </a:lnTo>
                    <a:lnTo>
                      <a:pt x="1711452" y="4572"/>
                    </a:lnTo>
                    <a:lnTo>
                      <a:pt x="1709928" y="4572"/>
                    </a:lnTo>
                    <a:lnTo>
                      <a:pt x="1700784" y="1524"/>
                    </a:lnTo>
                    <a:lnTo>
                      <a:pt x="1690116" y="0"/>
                    </a:lnTo>
                    <a:lnTo>
                      <a:pt x="51816" y="0"/>
                    </a:lnTo>
                    <a:lnTo>
                      <a:pt x="42672" y="1524"/>
                    </a:lnTo>
                    <a:lnTo>
                      <a:pt x="41148" y="1524"/>
                    </a:lnTo>
                    <a:lnTo>
                      <a:pt x="32004" y="4572"/>
                    </a:lnTo>
                    <a:lnTo>
                      <a:pt x="22860" y="9144"/>
                    </a:lnTo>
                    <a:lnTo>
                      <a:pt x="22860" y="10668"/>
                    </a:lnTo>
                    <a:lnTo>
                      <a:pt x="15240" y="15240"/>
                    </a:lnTo>
                    <a:lnTo>
                      <a:pt x="15240" y="16764"/>
                    </a:lnTo>
                    <a:lnTo>
                      <a:pt x="9144" y="22860"/>
                    </a:lnTo>
                    <a:lnTo>
                      <a:pt x="9144" y="53340"/>
                    </a:lnTo>
                    <a:lnTo>
                      <a:pt x="10668" y="44196"/>
                    </a:lnTo>
                    <a:lnTo>
                      <a:pt x="10668" y="45720"/>
                    </a:lnTo>
                    <a:lnTo>
                      <a:pt x="12192" y="41148"/>
                    </a:lnTo>
                    <a:lnTo>
                      <a:pt x="12192" y="36576"/>
                    </a:lnTo>
                    <a:lnTo>
                      <a:pt x="16764" y="28956"/>
                    </a:lnTo>
                    <a:lnTo>
                      <a:pt x="21336" y="24384"/>
                    </a:lnTo>
                    <a:lnTo>
                      <a:pt x="21336" y="22860"/>
                    </a:lnTo>
                    <a:lnTo>
                      <a:pt x="28956" y="16764"/>
                    </a:lnTo>
                    <a:lnTo>
                      <a:pt x="28956" y="17526"/>
                    </a:lnTo>
                    <a:lnTo>
                      <a:pt x="35052" y="14478"/>
                    </a:lnTo>
                    <a:lnTo>
                      <a:pt x="35052" y="13716"/>
                    </a:lnTo>
                    <a:lnTo>
                      <a:pt x="44196" y="10668"/>
                    </a:lnTo>
                    <a:lnTo>
                      <a:pt x="1699260" y="10668"/>
                    </a:lnTo>
                    <a:lnTo>
                      <a:pt x="1706880" y="13716"/>
                    </a:lnTo>
                    <a:lnTo>
                      <a:pt x="1714500" y="18288"/>
                    </a:lnTo>
                    <a:lnTo>
                      <a:pt x="1714500" y="16764"/>
                    </a:lnTo>
                    <a:lnTo>
                      <a:pt x="1726692" y="28956"/>
                    </a:lnTo>
                    <a:lnTo>
                      <a:pt x="1726692" y="31496"/>
                    </a:lnTo>
                    <a:lnTo>
                      <a:pt x="1729740" y="36576"/>
                    </a:lnTo>
                    <a:lnTo>
                      <a:pt x="1732788" y="45720"/>
                    </a:lnTo>
                    <a:lnTo>
                      <a:pt x="1732788" y="276225"/>
                    </a:lnTo>
                    <a:lnTo>
                      <a:pt x="1734312" y="274320"/>
                    </a:lnTo>
                    <a:lnTo>
                      <a:pt x="1738884" y="265176"/>
                    </a:lnTo>
                    <a:lnTo>
                      <a:pt x="1741932" y="256032"/>
                    </a:lnTo>
                    <a:lnTo>
                      <a:pt x="1741932" y="254508"/>
                    </a:lnTo>
                    <a:lnTo>
                      <a:pt x="1743456" y="245364"/>
                    </a:lnTo>
                    <a:close/>
                  </a:path>
                  <a:path w="1743710" h="297179">
                    <a:moveTo>
                      <a:pt x="13716" y="36576"/>
                    </a:moveTo>
                    <a:lnTo>
                      <a:pt x="12192" y="36576"/>
                    </a:lnTo>
                    <a:lnTo>
                      <a:pt x="12192" y="41148"/>
                    </a:lnTo>
                    <a:lnTo>
                      <a:pt x="13716" y="36576"/>
                    </a:lnTo>
                    <a:close/>
                  </a:path>
                  <a:path w="1743710" h="297179">
                    <a:moveTo>
                      <a:pt x="22182" y="274997"/>
                    </a:moveTo>
                    <a:lnTo>
                      <a:pt x="16764" y="268224"/>
                    </a:lnTo>
                    <a:lnTo>
                      <a:pt x="16764" y="269748"/>
                    </a:lnTo>
                    <a:lnTo>
                      <a:pt x="12192" y="260604"/>
                    </a:lnTo>
                    <a:lnTo>
                      <a:pt x="12192" y="278130"/>
                    </a:lnTo>
                    <a:lnTo>
                      <a:pt x="15240" y="281940"/>
                    </a:lnTo>
                    <a:lnTo>
                      <a:pt x="21336" y="286816"/>
                    </a:lnTo>
                    <a:lnTo>
                      <a:pt x="21336" y="274320"/>
                    </a:lnTo>
                    <a:lnTo>
                      <a:pt x="22182" y="274997"/>
                    </a:lnTo>
                    <a:close/>
                  </a:path>
                  <a:path w="1743710" h="297179">
                    <a:moveTo>
                      <a:pt x="22860" y="22860"/>
                    </a:moveTo>
                    <a:lnTo>
                      <a:pt x="21336" y="22860"/>
                    </a:lnTo>
                    <a:lnTo>
                      <a:pt x="21336" y="24384"/>
                    </a:lnTo>
                    <a:lnTo>
                      <a:pt x="22860" y="22860"/>
                    </a:lnTo>
                    <a:close/>
                  </a:path>
                  <a:path w="1743710" h="297179">
                    <a:moveTo>
                      <a:pt x="22860" y="275844"/>
                    </a:moveTo>
                    <a:lnTo>
                      <a:pt x="22182" y="274997"/>
                    </a:lnTo>
                    <a:lnTo>
                      <a:pt x="21336" y="274320"/>
                    </a:lnTo>
                    <a:lnTo>
                      <a:pt x="22860" y="275844"/>
                    </a:lnTo>
                    <a:close/>
                  </a:path>
                  <a:path w="1743710" h="297179">
                    <a:moveTo>
                      <a:pt x="22860" y="288036"/>
                    </a:moveTo>
                    <a:lnTo>
                      <a:pt x="22860" y="275844"/>
                    </a:lnTo>
                    <a:lnTo>
                      <a:pt x="21336" y="274320"/>
                    </a:lnTo>
                    <a:lnTo>
                      <a:pt x="21336" y="286816"/>
                    </a:lnTo>
                    <a:lnTo>
                      <a:pt x="22860" y="288036"/>
                    </a:lnTo>
                    <a:close/>
                  </a:path>
                  <a:path w="1743710" h="297179">
                    <a:moveTo>
                      <a:pt x="28956" y="280416"/>
                    </a:moveTo>
                    <a:lnTo>
                      <a:pt x="22182" y="274997"/>
                    </a:lnTo>
                    <a:lnTo>
                      <a:pt x="22860" y="275844"/>
                    </a:lnTo>
                    <a:lnTo>
                      <a:pt x="22860" y="288036"/>
                    </a:lnTo>
                    <a:lnTo>
                      <a:pt x="27432" y="290322"/>
                    </a:lnTo>
                    <a:lnTo>
                      <a:pt x="27432" y="280416"/>
                    </a:lnTo>
                    <a:lnTo>
                      <a:pt x="28956" y="280416"/>
                    </a:lnTo>
                    <a:close/>
                  </a:path>
                  <a:path w="1743710" h="297179">
                    <a:moveTo>
                      <a:pt x="28956" y="17526"/>
                    </a:moveTo>
                    <a:lnTo>
                      <a:pt x="28956" y="16764"/>
                    </a:lnTo>
                    <a:lnTo>
                      <a:pt x="27432" y="18288"/>
                    </a:lnTo>
                    <a:lnTo>
                      <a:pt x="28956" y="17526"/>
                    </a:lnTo>
                    <a:close/>
                  </a:path>
                  <a:path w="1743710" h="297179">
                    <a:moveTo>
                      <a:pt x="36576" y="284988"/>
                    </a:moveTo>
                    <a:lnTo>
                      <a:pt x="27432" y="280416"/>
                    </a:lnTo>
                    <a:lnTo>
                      <a:pt x="27432" y="290322"/>
                    </a:lnTo>
                    <a:lnTo>
                      <a:pt x="32004" y="292608"/>
                    </a:lnTo>
                    <a:lnTo>
                      <a:pt x="32004" y="294132"/>
                    </a:lnTo>
                    <a:lnTo>
                      <a:pt x="35052" y="294640"/>
                    </a:lnTo>
                    <a:lnTo>
                      <a:pt x="35052" y="284988"/>
                    </a:lnTo>
                    <a:lnTo>
                      <a:pt x="36576" y="284988"/>
                    </a:lnTo>
                    <a:close/>
                  </a:path>
                  <a:path w="1743710" h="297179">
                    <a:moveTo>
                      <a:pt x="36576" y="13716"/>
                    </a:moveTo>
                    <a:lnTo>
                      <a:pt x="35052" y="13716"/>
                    </a:lnTo>
                    <a:lnTo>
                      <a:pt x="35052" y="14478"/>
                    </a:lnTo>
                    <a:lnTo>
                      <a:pt x="36576" y="13716"/>
                    </a:lnTo>
                    <a:close/>
                  </a:path>
                  <a:path w="1743710" h="297179">
                    <a:moveTo>
                      <a:pt x="1726692" y="281940"/>
                    </a:moveTo>
                    <a:lnTo>
                      <a:pt x="1726692" y="268224"/>
                    </a:lnTo>
                    <a:lnTo>
                      <a:pt x="1720596" y="275844"/>
                    </a:lnTo>
                    <a:lnTo>
                      <a:pt x="1720596" y="274320"/>
                    </a:lnTo>
                    <a:lnTo>
                      <a:pt x="1714500" y="280416"/>
                    </a:lnTo>
                    <a:lnTo>
                      <a:pt x="1706880" y="284988"/>
                    </a:lnTo>
                    <a:lnTo>
                      <a:pt x="1699260" y="286512"/>
                    </a:lnTo>
                    <a:lnTo>
                      <a:pt x="1690116" y="288036"/>
                    </a:lnTo>
                    <a:lnTo>
                      <a:pt x="53340" y="288036"/>
                    </a:lnTo>
                    <a:lnTo>
                      <a:pt x="35052" y="284988"/>
                    </a:lnTo>
                    <a:lnTo>
                      <a:pt x="35052" y="294640"/>
                    </a:lnTo>
                    <a:lnTo>
                      <a:pt x="41148" y="295656"/>
                    </a:lnTo>
                    <a:lnTo>
                      <a:pt x="41148" y="297180"/>
                    </a:lnTo>
                    <a:lnTo>
                      <a:pt x="1700784" y="297180"/>
                    </a:lnTo>
                    <a:lnTo>
                      <a:pt x="1700784" y="295656"/>
                    </a:lnTo>
                    <a:lnTo>
                      <a:pt x="1709928" y="294132"/>
                    </a:lnTo>
                    <a:lnTo>
                      <a:pt x="1711452" y="294132"/>
                    </a:lnTo>
                    <a:lnTo>
                      <a:pt x="1711452" y="292608"/>
                    </a:lnTo>
                    <a:lnTo>
                      <a:pt x="1719072" y="288036"/>
                    </a:lnTo>
                    <a:lnTo>
                      <a:pt x="1720596" y="288036"/>
                    </a:lnTo>
                    <a:lnTo>
                      <a:pt x="1726692" y="281940"/>
                    </a:lnTo>
                    <a:close/>
                  </a:path>
                  <a:path w="1743710" h="297179">
                    <a:moveTo>
                      <a:pt x="1726692" y="31496"/>
                    </a:moveTo>
                    <a:lnTo>
                      <a:pt x="1726692" y="28956"/>
                    </a:lnTo>
                    <a:lnTo>
                      <a:pt x="1725168" y="28956"/>
                    </a:lnTo>
                    <a:lnTo>
                      <a:pt x="1726692" y="31496"/>
                    </a:lnTo>
                    <a:close/>
                  </a:path>
                  <a:path w="1743710" h="297179">
                    <a:moveTo>
                      <a:pt x="1732788" y="276225"/>
                    </a:moveTo>
                    <a:lnTo>
                      <a:pt x="1732788" y="252984"/>
                    </a:lnTo>
                    <a:lnTo>
                      <a:pt x="1729740" y="262128"/>
                    </a:lnTo>
                    <a:lnTo>
                      <a:pt x="1729740" y="260604"/>
                    </a:lnTo>
                    <a:lnTo>
                      <a:pt x="1725168" y="269748"/>
                    </a:lnTo>
                    <a:lnTo>
                      <a:pt x="1726692" y="268224"/>
                    </a:lnTo>
                    <a:lnTo>
                      <a:pt x="1726692" y="281940"/>
                    </a:lnTo>
                    <a:lnTo>
                      <a:pt x="1728216" y="281940"/>
                    </a:lnTo>
                    <a:lnTo>
                      <a:pt x="1732788" y="276225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  <p:txBody>
              <a:bodyPr wrap="square" lIns="0" tIns="0" rIns="0" bIns="0" rtlCol="0"/>
              <a:lstStyle/>
              <a:p>
                <a:endParaRPr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65" name="object 110">
              <a:extLst>
                <a:ext uri="{FF2B5EF4-FFF2-40B4-BE49-F238E27FC236}">
                  <a16:creationId xmlns:a16="http://schemas.microsoft.com/office/drawing/2014/main" id="{0C806722-2E2E-4892-A278-5FCFD8051FF1}"/>
                </a:ext>
              </a:extLst>
            </p:cNvPr>
            <p:cNvSpPr/>
            <p:nvPr/>
          </p:nvSpPr>
          <p:spPr>
            <a:xfrm>
              <a:off x="1600499" y="5116594"/>
              <a:ext cx="204099" cy="1507199"/>
            </a:xfrm>
            <a:custGeom>
              <a:avLst/>
              <a:gdLst/>
              <a:ahLst/>
              <a:cxnLst/>
              <a:rect l="l" t="t" r="r" b="b"/>
              <a:pathLst>
                <a:path w="190500" h="2379345">
                  <a:moveTo>
                    <a:pt x="190499" y="2378963"/>
                  </a:moveTo>
                  <a:lnTo>
                    <a:pt x="9143" y="0"/>
                  </a:lnTo>
                  <a:lnTo>
                    <a:pt x="0" y="0"/>
                  </a:lnTo>
                  <a:lnTo>
                    <a:pt x="179831" y="2378963"/>
                  </a:lnTo>
                  <a:lnTo>
                    <a:pt x="190499" y="237896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6" name="object 122">
              <a:extLst>
                <a:ext uri="{FF2B5EF4-FFF2-40B4-BE49-F238E27FC236}">
                  <a16:creationId xmlns:a16="http://schemas.microsoft.com/office/drawing/2014/main" id="{9C0BF0F1-C4A0-4998-A8B6-D56585C9EC32}"/>
                </a:ext>
              </a:extLst>
            </p:cNvPr>
            <p:cNvSpPr txBox="1"/>
            <p:nvPr/>
          </p:nvSpPr>
          <p:spPr>
            <a:xfrm>
              <a:off x="891328" y="4941762"/>
              <a:ext cx="1753208" cy="88951"/>
            </a:xfrm>
            <a:prstGeom prst="rect">
              <a:avLst/>
            </a:prstGeom>
          </p:spPr>
          <p:txBody>
            <a:bodyPr vert="horz" wrap="square" lIns="0" tIns="6787" rIns="0" bIns="0" rtlCol="0">
              <a:spAutoFit/>
            </a:bodyPr>
            <a:lstStyle/>
            <a:p>
              <a:pPr marL="7144">
                <a:spcBef>
                  <a:spcPts val="53"/>
                </a:spcBef>
              </a:pPr>
              <a:r>
                <a:rPr sz="900" b="1" spc="-6" dirty="0">
                  <a:latin typeface="Arial" panose="020B0604020202020204" pitchFamily="34" charset="0"/>
                  <a:cs typeface="Arial" panose="020B0604020202020204" pitchFamily="34" charset="0"/>
                </a:rPr>
                <a:t>L’environnement</a:t>
              </a:r>
              <a:r>
                <a:rPr sz="900" b="1" spc="14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b="1" dirty="0">
                  <a:latin typeface="Arial" panose="020B0604020202020204" pitchFamily="34" charset="0"/>
                  <a:cs typeface="Arial" panose="020B0604020202020204" pitchFamily="34" charset="0"/>
                </a:rPr>
                <a:t>de</a:t>
              </a:r>
              <a:r>
                <a:rPr sz="900" b="1" spc="8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b="1" spc="-6" dirty="0">
                  <a:latin typeface="Arial" panose="020B0604020202020204" pitchFamily="34" charset="0"/>
                  <a:cs typeface="Arial" panose="020B0604020202020204" pitchFamily="34" charset="0"/>
                </a:rPr>
                <a:t>travail</a:t>
              </a:r>
              <a:endParaRPr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5" name="Groupe 4">
              <a:extLst>
                <a:ext uri="{FF2B5EF4-FFF2-40B4-BE49-F238E27FC236}">
                  <a16:creationId xmlns:a16="http://schemas.microsoft.com/office/drawing/2014/main" id="{7DA02DC5-AF87-4789-A257-0ECACA4FAF67}"/>
                </a:ext>
              </a:extLst>
            </p:cNvPr>
            <p:cNvGrpSpPr/>
            <p:nvPr/>
          </p:nvGrpSpPr>
          <p:grpSpPr>
            <a:xfrm>
              <a:off x="279302" y="6096000"/>
              <a:ext cx="1280379" cy="535022"/>
              <a:chOff x="459516" y="4675086"/>
              <a:chExt cx="2276230" cy="951150"/>
            </a:xfrm>
          </p:grpSpPr>
          <p:sp>
            <p:nvSpPr>
              <p:cNvPr id="93" name="object 146">
                <a:extLst>
                  <a:ext uri="{FF2B5EF4-FFF2-40B4-BE49-F238E27FC236}">
                    <a16:creationId xmlns:a16="http://schemas.microsoft.com/office/drawing/2014/main" id="{AB71D5D8-0631-4B11-A71F-13260747739D}"/>
                  </a:ext>
                </a:extLst>
              </p:cNvPr>
              <p:cNvSpPr/>
              <p:nvPr/>
            </p:nvSpPr>
            <p:spPr>
              <a:xfrm>
                <a:off x="468222" y="4682108"/>
                <a:ext cx="2259297" cy="934566"/>
              </a:xfrm>
              <a:custGeom>
                <a:avLst/>
                <a:gdLst/>
                <a:ahLst/>
                <a:cxnLst/>
                <a:rect l="l" t="t" r="r" b="b"/>
                <a:pathLst>
                  <a:path w="1186179" h="608329">
                    <a:moveTo>
                      <a:pt x="1185671" y="507491"/>
                    </a:moveTo>
                    <a:lnTo>
                      <a:pt x="1185671" y="102107"/>
                    </a:lnTo>
                    <a:lnTo>
                      <a:pt x="1177647" y="62364"/>
                    </a:lnTo>
                    <a:lnTo>
                      <a:pt x="1155763" y="29908"/>
                    </a:lnTo>
                    <a:lnTo>
                      <a:pt x="1123307" y="8024"/>
                    </a:lnTo>
                    <a:lnTo>
                      <a:pt x="1083563" y="0"/>
                    </a:lnTo>
                    <a:lnTo>
                      <a:pt x="100583" y="0"/>
                    </a:lnTo>
                    <a:lnTo>
                      <a:pt x="61079" y="8024"/>
                    </a:lnTo>
                    <a:lnTo>
                      <a:pt x="29146" y="29908"/>
                    </a:lnTo>
                    <a:lnTo>
                      <a:pt x="7786" y="62364"/>
                    </a:lnTo>
                    <a:lnTo>
                      <a:pt x="0" y="102107"/>
                    </a:lnTo>
                    <a:lnTo>
                      <a:pt x="0" y="507491"/>
                    </a:lnTo>
                    <a:lnTo>
                      <a:pt x="7786" y="546996"/>
                    </a:lnTo>
                    <a:lnTo>
                      <a:pt x="29146" y="578929"/>
                    </a:lnTo>
                    <a:lnTo>
                      <a:pt x="61079" y="600289"/>
                    </a:lnTo>
                    <a:lnTo>
                      <a:pt x="100583" y="608075"/>
                    </a:lnTo>
                    <a:lnTo>
                      <a:pt x="1083563" y="608075"/>
                    </a:lnTo>
                    <a:lnTo>
                      <a:pt x="1123307" y="600289"/>
                    </a:lnTo>
                    <a:lnTo>
                      <a:pt x="1155763" y="578929"/>
                    </a:lnTo>
                    <a:lnTo>
                      <a:pt x="1177647" y="546996"/>
                    </a:lnTo>
                    <a:lnTo>
                      <a:pt x="1185671" y="507491"/>
                    </a:lnTo>
                    <a:close/>
                  </a:path>
                </a:pathLst>
              </a:custGeom>
              <a:solidFill>
                <a:srgbClr val="FFCCFF"/>
              </a:solidFill>
            </p:spPr>
            <p:txBody>
              <a:bodyPr wrap="square" lIns="0" tIns="0" rIns="0" bIns="0" rtlCol="0"/>
              <a:lstStyle/>
              <a:p>
                <a:endParaRPr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4" name="object 147">
                <a:extLst>
                  <a:ext uri="{FF2B5EF4-FFF2-40B4-BE49-F238E27FC236}">
                    <a16:creationId xmlns:a16="http://schemas.microsoft.com/office/drawing/2014/main" id="{54DEF546-571F-416C-88DA-1C4A0AB618E4}"/>
                  </a:ext>
                </a:extLst>
              </p:cNvPr>
              <p:cNvSpPr/>
              <p:nvPr/>
            </p:nvSpPr>
            <p:spPr>
              <a:xfrm>
                <a:off x="459516" y="4675086"/>
                <a:ext cx="2276230" cy="951150"/>
              </a:xfrm>
              <a:custGeom>
                <a:avLst/>
                <a:gdLst/>
                <a:ahLst/>
                <a:cxnLst/>
                <a:rect l="l" t="t" r="r" b="b"/>
                <a:pathLst>
                  <a:path w="1195070" h="619125">
                    <a:moveTo>
                      <a:pt x="1194816" y="522732"/>
                    </a:moveTo>
                    <a:lnTo>
                      <a:pt x="1194816" y="96012"/>
                    </a:lnTo>
                    <a:lnTo>
                      <a:pt x="1191768" y="85344"/>
                    </a:lnTo>
                    <a:lnTo>
                      <a:pt x="1190244" y="74676"/>
                    </a:lnTo>
                    <a:lnTo>
                      <a:pt x="1170432" y="39624"/>
                    </a:lnTo>
                    <a:lnTo>
                      <a:pt x="1120140" y="4572"/>
                    </a:lnTo>
                    <a:lnTo>
                      <a:pt x="1088136" y="0"/>
                    </a:lnTo>
                    <a:lnTo>
                      <a:pt x="105156" y="0"/>
                    </a:lnTo>
                    <a:lnTo>
                      <a:pt x="45720" y="18288"/>
                    </a:lnTo>
                    <a:lnTo>
                      <a:pt x="16764" y="47244"/>
                    </a:lnTo>
                    <a:lnTo>
                      <a:pt x="1524" y="85344"/>
                    </a:lnTo>
                    <a:lnTo>
                      <a:pt x="0" y="96012"/>
                    </a:lnTo>
                    <a:lnTo>
                      <a:pt x="0" y="522732"/>
                    </a:lnTo>
                    <a:lnTo>
                      <a:pt x="1524" y="533400"/>
                    </a:lnTo>
                    <a:lnTo>
                      <a:pt x="4572" y="544068"/>
                    </a:lnTo>
                    <a:lnTo>
                      <a:pt x="7620" y="553212"/>
                    </a:lnTo>
                    <a:lnTo>
                      <a:pt x="9144" y="556260"/>
                    </a:lnTo>
                    <a:lnTo>
                      <a:pt x="9144" y="96012"/>
                    </a:lnTo>
                    <a:lnTo>
                      <a:pt x="10668" y="86868"/>
                    </a:lnTo>
                    <a:lnTo>
                      <a:pt x="16764" y="68580"/>
                    </a:lnTo>
                    <a:lnTo>
                      <a:pt x="21336" y="60960"/>
                    </a:lnTo>
                    <a:lnTo>
                      <a:pt x="25908" y="51816"/>
                    </a:lnTo>
                    <a:lnTo>
                      <a:pt x="59436" y="21336"/>
                    </a:lnTo>
                    <a:lnTo>
                      <a:pt x="86868" y="12192"/>
                    </a:lnTo>
                    <a:lnTo>
                      <a:pt x="96012" y="10668"/>
                    </a:lnTo>
                    <a:lnTo>
                      <a:pt x="1098804" y="10668"/>
                    </a:lnTo>
                    <a:lnTo>
                      <a:pt x="1117092" y="13716"/>
                    </a:lnTo>
                    <a:lnTo>
                      <a:pt x="1126236" y="18288"/>
                    </a:lnTo>
                    <a:lnTo>
                      <a:pt x="1135380" y="21336"/>
                    </a:lnTo>
                    <a:lnTo>
                      <a:pt x="1168908" y="53340"/>
                    </a:lnTo>
                    <a:lnTo>
                      <a:pt x="1184148" y="97536"/>
                    </a:lnTo>
                    <a:lnTo>
                      <a:pt x="1185672" y="106680"/>
                    </a:lnTo>
                    <a:lnTo>
                      <a:pt x="1185672" y="553212"/>
                    </a:lnTo>
                    <a:lnTo>
                      <a:pt x="1190244" y="542544"/>
                    </a:lnTo>
                    <a:lnTo>
                      <a:pt x="1191768" y="533400"/>
                    </a:lnTo>
                    <a:lnTo>
                      <a:pt x="1194816" y="522732"/>
                    </a:lnTo>
                    <a:close/>
                  </a:path>
                  <a:path w="1195070" h="619125">
                    <a:moveTo>
                      <a:pt x="1185672" y="553212"/>
                    </a:moveTo>
                    <a:lnTo>
                      <a:pt x="1185672" y="512064"/>
                    </a:lnTo>
                    <a:lnTo>
                      <a:pt x="1184148" y="522732"/>
                    </a:lnTo>
                    <a:lnTo>
                      <a:pt x="1181100" y="541020"/>
                    </a:lnTo>
                    <a:lnTo>
                      <a:pt x="1178052" y="550164"/>
                    </a:lnTo>
                    <a:lnTo>
                      <a:pt x="1168908" y="565404"/>
                    </a:lnTo>
                    <a:lnTo>
                      <a:pt x="1156716" y="580644"/>
                    </a:lnTo>
                    <a:lnTo>
                      <a:pt x="1149096" y="586740"/>
                    </a:lnTo>
                    <a:lnTo>
                      <a:pt x="1143000" y="592836"/>
                    </a:lnTo>
                    <a:lnTo>
                      <a:pt x="1133856" y="597408"/>
                    </a:lnTo>
                    <a:lnTo>
                      <a:pt x="1126236" y="600456"/>
                    </a:lnTo>
                    <a:lnTo>
                      <a:pt x="1107948" y="606552"/>
                    </a:lnTo>
                    <a:lnTo>
                      <a:pt x="1098804" y="608076"/>
                    </a:lnTo>
                    <a:lnTo>
                      <a:pt x="94488" y="608076"/>
                    </a:lnTo>
                    <a:lnTo>
                      <a:pt x="85344" y="606552"/>
                    </a:lnTo>
                    <a:lnTo>
                      <a:pt x="67056" y="600456"/>
                    </a:lnTo>
                    <a:lnTo>
                      <a:pt x="59436" y="597408"/>
                    </a:lnTo>
                    <a:lnTo>
                      <a:pt x="51816" y="591312"/>
                    </a:lnTo>
                    <a:lnTo>
                      <a:pt x="44196" y="586740"/>
                    </a:lnTo>
                    <a:lnTo>
                      <a:pt x="36576" y="580644"/>
                    </a:lnTo>
                    <a:lnTo>
                      <a:pt x="30480" y="573024"/>
                    </a:lnTo>
                    <a:lnTo>
                      <a:pt x="25908" y="565404"/>
                    </a:lnTo>
                    <a:lnTo>
                      <a:pt x="19812" y="557784"/>
                    </a:lnTo>
                    <a:lnTo>
                      <a:pt x="16764" y="548640"/>
                    </a:lnTo>
                    <a:lnTo>
                      <a:pt x="13716" y="541020"/>
                    </a:lnTo>
                    <a:lnTo>
                      <a:pt x="10668" y="531876"/>
                    </a:lnTo>
                    <a:lnTo>
                      <a:pt x="9144" y="521208"/>
                    </a:lnTo>
                    <a:lnTo>
                      <a:pt x="9144" y="556260"/>
                    </a:lnTo>
                    <a:lnTo>
                      <a:pt x="38100" y="594360"/>
                    </a:lnTo>
                    <a:lnTo>
                      <a:pt x="74676" y="612648"/>
                    </a:lnTo>
                    <a:lnTo>
                      <a:pt x="83820" y="615696"/>
                    </a:lnTo>
                    <a:lnTo>
                      <a:pt x="105156" y="618744"/>
                    </a:lnTo>
                    <a:lnTo>
                      <a:pt x="1088136" y="618744"/>
                    </a:lnTo>
                    <a:lnTo>
                      <a:pt x="1130808" y="609600"/>
                    </a:lnTo>
                    <a:lnTo>
                      <a:pt x="1164336" y="586740"/>
                    </a:lnTo>
                    <a:lnTo>
                      <a:pt x="1182624" y="562356"/>
                    </a:lnTo>
                    <a:lnTo>
                      <a:pt x="1185672" y="553212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  <p:txBody>
              <a:bodyPr wrap="square" lIns="0" tIns="0" rIns="0" bIns="0" rtlCol="0"/>
              <a:lstStyle/>
              <a:p>
                <a:endParaRPr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77" name="object 152">
              <a:extLst>
                <a:ext uri="{FF2B5EF4-FFF2-40B4-BE49-F238E27FC236}">
                  <a16:creationId xmlns:a16="http://schemas.microsoft.com/office/drawing/2014/main" id="{9229156E-394E-45F5-8C8F-08416317FA9B}"/>
                </a:ext>
              </a:extLst>
            </p:cNvPr>
            <p:cNvSpPr txBox="1"/>
            <p:nvPr/>
          </p:nvSpPr>
          <p:spPr>
            <a:xfrm>
              <a:off x="270253" y="6219300"/>
              <a:ext cx="1270175" cy="267093"/>
            </a:xfrm>
            <a:prstGeom prst="rect">
              <a:avLst/>
            </a:prstGeom>
          </p:spPr>
          <p:txBody>
            <a:bodyPr vert="horz" wrap="square" lIns="0" tIns="7144" rIns="0" bIns="0" rtlCol="0">
              <a:spAutoFit/>
            </a:bodyPr>
            <a:lstStyle/>
            <a:p>
              <a:pPr marL="7144" marR="2858" indent="714" algn="ctr">
                <a:spcBef>
                  <a:spcPts val="56"/>
                </a:spcBef>
              </a:pPr>
              <a:r>
                <a:rPr sz="900" spc="-45" dirty="0">
                  <a:latin typeface="Arial" panose="020B0604020202020204" pitchFamily="34" charset="0"/>
                  <a:cs typeface="Arial" panose="020B0604020202020204" pitchFamily="34" charset="0"/>
                </a:rPr>
                <a:t>Favoriser</a:t>
              </a:r>
              <a:r>
                <a:rPr sz="900" spc="3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9" dirty="0">
                  <a:latin typeface="Arial" panose="020B0604020202020204" pitchFamily="34" charset="0"/>
                  <a:cs typeface="Arial" panose="020B0604020202020204" pitchFamily="34" charset="0"/>
                </a:rPr>
                <a:t>la</a:t>
              </a:r>
              <a:r>
                <a:rPr sz="900" spc="-8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48" dirty="0">
                  <a:latin typeface="Arial" panose="020B0604020202020204" pitchFamily="34" charset="0"/>
                  <a:cs typeface="Arial" panose="020B0604020202020204" pitchFamily="34" charset="0"/>
                </a:rPr>
                <a:t>cohésion</a:t>
              </a:r>
              <a:r>
                <a:rPr sz="900" spc="-3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14" dirty="0">
                  <a:latin typeface="Arial" panose="020B0604020202020204" pitchFamily="34" charset="0"/>
                  <a:cs typeface="Arial" panose="020B0604020202020204" pitchFamily="34" charset="0"/>
                </a:rPr>
                <a:t>du</a:t>
              </a:r>
              <a:r>
                <a:rPr sz="900" spc="28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51" dirty="0">
                  <a:latin typeface="Arial" panose="020B0604020202020204" pitchFamily="34" charset="0"/>
                  <a:cs typeface="Arial" panose="020B0604020202020204" pitchFamily="34" charset="0"/>
                </a:rPr>
                <a:t>groupe</a:t>
              </a:r>
              <a:r>
                <a:rPr sz="900" spc="3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42" dirty="0">
                  <a:latin typeface="Arial" panose="020B0604020202020204" pitchFamily="34" charset="0"/>
                  <a:cs typeface="Arial" panose="020B0604020202020204" pitchFamily="34" charset="0"/>
                </a:rPr>
                <a:t>classe,</a:t>
              </a:r>
              <a:r>
                <a:rPr sz="900" spc="-6" dirty="0">
                  <a:latin typeface="Arial" panose="020B0604020202020204" pitchFamily="34" charset="0"/>
                  <a:cs typeface="Arial" panose="020B0604020202020204" pitchFamily="34" charset="0"/>
                </a:rPr>
                <a:t> apprendre </a:t>
              </a:r>
              <a:r>
                <a:rPr sz="900" spc="-56" dirty="0">
                  <a:latin typeface="Arial" panose="020B0604020202020204" pitchFamily="34" charset="0"/>
                  <a:cs typeface="Arial" panose="020B0604020202020204" pitchFamily="34" charset="0"/>
                </a:rPr>
                <a:t>dans</a:t>
              </a:r>
              <a:r>
                <a:rPr sz="900" spc="8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9" dirty="0">
                  <a:latin typeface="Arial" panose="020B0604020202020204" pitchFamily="34" charset="0"/>
                  <a:cs typeface="Arial" panose="020B0604020202020204" pitchFamily="34" charset="0"/>
                </a:rPr>
                <a:t>l’action</a:t>
              </a:r>
              <a:r>
                <a:rPr sz="900" spc="-8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9" dirty="0">
                  <a:latin typeface="Arial" panose="020B0604020202020204" pitchFamily="34" charset="0"/>
                  <a:cs typeface="Arial" panose="020B0604020202020204" pitchFamily="34" charset="0"/>
                </a:rPr>
                <a:t>la</a:t>
              </a:r>
              <a:r>
                <a:rPr sz="900" spc="3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45" dirty="0">
                  <a:latin typeface="Arial" panose="020B0604020202020204" pitchFamily="34" charset="0"/>
                  <a:cs typeface="Arial" panose="020B0604020202020204" pitchFamily="34" charset="0"/>
                </a:rPr>
                <a:t>coopération,</a:t>
              </a:r>
              <a:r>
                <a:rPr sz="900" spc="28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9" dirty="0">
                  <a:latin typeface="Arial" panose="020B0604020202020204" pitchFamily="34" charset="0"/>
                  <a:cs typeface="Arial" panose="020B0604020202020204" pitchFamily="34" charset="0"/>
                </a:rPr>
                <a:t>la</a:t>
              </a:r>
              <a:r>
                <a:rPr sz="900" spc="-3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9" dirty="0">
                  <a:latin typeface="Arial" panose="020B0604020202020204" pitchFamily="34" charset="0"/>
                  <a:cs typeface="Arial" panose="020B0604020202020204" pitchFamily="34" charset="0"/>
                </a:rPr>
                <a:t>solidarité,</a:t>
              </a:r>
              <a:r>
                <a:rPr sz="9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6" dirty="0">
                  <a:latin typeface="Arial" panose="020B0604020202020204" pitchFamily="34" charset="0"/>
                  <a:cs typeface="Arial" panose="020B0604020202020204" pitchFamily="34" charset="0"/>
                </a:rPr>
                <a:t>l’empathie.</a:t>
              </a:r>
              <a:endParaRPr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2" name="Groupe 1">
              <a:extLst>
                <a:ext uri="{FF2B5EF4-FFF2-40B4-BE49-F238E27FC236}">
                  <a16:creationId xmlns:a16="http://schemas.microsoft.com/office/drawing/2014/main" id="{D225E8D2-D070-4F67-8F4E-9C11D4560DE0}"/>
                </a:ext>
              </a:extLst>
            </p:cNvPr>
            <p:cNvGrpSpPr/>
            <p:nvPr/>
          </p:nvGrpSpPr>
          <p:grpSpPr>
            <a:xfrm>
              <a:off x="212863" y="5349699"/>
              <a:ext cx="749723" cy="553130"/>
              <a:chOff x="1542003" y="2081170"/>
              <a:chExt cx="1332840" cy="983343"/>
            </a:xfrm>
          </p:grpSpPr>
          <p:grpSp>
            <p:nvGrpSpPr>
              <p:cNvPr id="57" name="object 41">
                <a:extLst>
                  <a:ext uri="{FF2B5EF4-FFF2-40B4-BE49-F238E27FC236}">
                    <a16:creationId xmlns:a16="http://schemas.microsoft.com/office/drawing/2014/main" id="{1577329F-FF09-49EE-B497-F138547FEA7E}"/>
                  </a:ext>
                </a:extLst>
              </p:cNvPr>
              <p:cNvGrpSpPr/>
              <p:nvPr/>
            </p:nvGrpSpPr>
            <p:grpSpPr>
              <a:xfrm>
                <a:off x="1542003" y="2081170"/>
                <a:ext cx="1332840" cy="983343"/>
                <a:chOff x="4512442" y="3959352"/>
                <a:chExt cx="699770" cy="640080"/>
              </a:xfrm>
            </p:grpSpPr>
            <p:sp>
              <p:nvSpPr>
                <p:cNvPr id="109" name="object 42">
                  <a:extLst>
                    <a:ext uri="{FF2B5EF4-FFF2-40B4-BE49-F238E27FC236}">
                      <a16:creationId xmlns:a16="http://schemas.microsoft.com/office/drawing/2014/main" id="{6F2B55CA-BCA6-4AEB-B8EE-7FD347512549}"/>
                    </a:ext>
                  </a:extLst>
                </p:cNvPr>
                <p:cNvSpPr/>
                <p:nvPr/>
              </p:nvSpPr>
              <p:spPr>
                <a:xfrm>
                  <a:off x="4517014" y="3963923"/>
                  <a:ext cx="690880" cy="63119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90879" h="631189">
                      <a:moveTo>
                        <a:pt x="690371" y="525779"/>
                      </a:moveTo>
                      <a:lnTo>
                        <a:pt x="690371" y="105155"/>
                      </a:lnTo>
                      <a:lnTo>
                        <a:pt x="682085" y="64293"/>
                      </a:lnTo>
                      <a:lnTo>
                        <a:pt x="659510" y="30860"/>
                      </a:lnTo>
                      <a:lnTo>
                        <a:pt x="626078" y="8286"/>
                      </a:lnTo>
                      <a:lnTo>
                        <a:pt x="585215" y="0"/>
                      </a:lnTo>
                      <a:lnTo>
                        <a:pt x="105155" y="0"/>
                      </a:lnTo>
                      <a:lnTo>
                        <a:pt x="64293" y="8286"/>
                      </a:lnTo>
                      <a:lnTo>
                        <a:pt x="30860" y="30860"/>
                      </a:lnTo>
                      <a:lnTo>
                        <a:pt x="8286" y="64293"/>
                      </a:lnTo>
                      <a:lnTo>
                        <a:pt x="0" y="105155"/>
                      </a:lnTo>
                      <a:lnTo>
                        <a:pt x="0" y="525779"/>
                      </a:lnTo>
                      <a:lnTo>
                        <a:pt x="8286" y="566642"/>
                      </a:lnTo>
                      <a:lnTo>
                        <a:pt x="30860" y="600074"/>
                      </a:lnTo>
                      <a:lnTo>
                        <a:pt x="64293" y="622649"/>
                      </a:lnTo>
                      <a:lnTo>
                        <a:pt x="105155" y="630935"/>
                      </a:lnTo>
                      <a:lnTo>
                        <a:pt x="585215" y="630935"/>
                      </a:lnTo>
                      <a:lnTo>
                        <a:pt x="626078" y="622649"/>
                      </a:lnTo>
                      <a:lnTo>
                        <a:pt x="659510" y="600074"/>
                      </a:lnTo>
                      <a:lnTo>
                        <a:pt x="682085" y="566642"/>
                      </a:lnTo>
                      <a:lnTo>
                        <a:pt x="690371" y="525779"/>
                      </a:lnTo>
                      <a:close/>
                    </a:path>
                  </a:pathLst>
                </a:custGeom>
                <a:solidFill>
                  <a:srgbClr val="FFCCFF"/>
                </a:solidFill>
              </p:spPr>
              <p:txBody>
                <a:bodyPr wrap="square" lIns="0" tIns="0" rIns="0" bIns="0" rtlCol="0"/>
                <a:lstStyle/>
                <a:p>
                  <a:endParaRPr sz="9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10" name="object 43">
                  <a:extLst>
                    <a:ext uri="{FF2B5EF4-FFF2-40B4-BE49-F238E27FC236}">
                      <a16:creationId xmlns:a16="http://schemas.microsoft.com/office/drawing/2014/main" id="{9A4846D6-F3DF-46D2-85FB-A2A6AD66A787}"/>
                    </a:ext>
                  </a:extLst>
                </p:cNvPr>
                <p:cNvSpPr/>
                <p:nvPr/>
              </p:nvSpPr>
              <p:spPr>
                <a:xfrm>
                  <a:off x="4512442" y="3959352"/>
                  <a:ext cx="699770" cy="6400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99770" h="640079">
                      <a:moveTo>
                        <a:pt x="699516" y="541020"/>
                      </a:moveTo>
                      <a:lnTo>
                        <a:pt x="699516" y="99060"/>
                      </a:lnTo>
                      <a:lnTo>
                        <a:pt x="696468" y="86868"/>
                      </a:lnTo>
                      <a:lnTo>
                        <a:pt x="694944" y="76200"/>
                      </a:lnTo>
                      <a:lnTo>
                        <a:pt x="681228" y="48768"/>
                      </a:lnTo>
                      <a:lnTo>
                        <a:pt x="673608" y="39624"/>
                      </a:lnTo>
                      <a:lnTo>
                        <a:pt x="667512" y="32004"/>
                      </a:lnTo>
                      <a:lnTo>
                        <a:pt x="632460" y="9144"/>
                      </a:lnTo>
                      <a:lnTo>
                        <a:pt x="600456" y="0"/>
                      </a:lnTo>
                      <a:lnTo>
                        <a:pt x="97536" y="0"/>
                      </a:lnTo>
                      <a:lnTo>
                        <a:pt x="86868" y="1524"/>
                      </a:lnTo>
                      <a:lnTo>
                        <a:pt x="76200" y="4572"/>
                      </a:lnTo>
                      <a:lnTo>
                        <a:pt x="67056" y="9144"/>
                      </a:lnTo>
                      <a:lnTo>
                        <a:pt x="56388" y="13716"/>
                      </a:lnTo>
                      <a:lnTo>
                        <a:pt x="47244" y="18288"/>
                      </a:lnTo>
                      <a:lnTo>
                        <a:pt x="39624" y="25908"/>
                      </a:lnTo>
                      <a:lnTo>
                        <a:pt x="32004" y="32004"/>
                      </a:lnTo>
                      <a:lnTo>
                        <a:pt x="7620" y="67056"/>
                      </a:lnTo>
                      <a:lnTo>
                        <a:pt x="0" y="99060"/>
                      </a:lnTo>
                      <a:lnTo>
                        <a:pt x="0" y="541020"/>
                      </a:lnTo>
                      <a:lnTo>
                        <a:pt x="1524" y="553212"/>
                      </a:lnTo>
                      <a:lnTo>
                        <a:pt x="4572" y="563880"/>
                      </a:lnTo>
                      <a:lnTo>
                        <a:pt x="7620" y="573024"/>
                      </a:lnTo>
                      <a:lnTo>
                        <a:pt x="9144" y="576072"/>
                      </a:lnTo>
                      <a:lnTo>
                        <a:pt x="9144" y="99060"/>
                      </a:lnTo>
                      <a:lnTo>
                        <a:pt x="10668" y="89916"/>
                      </a:lnTo>
                      <a:lnTo>
                        <a:pt x="13716" y="79248"/>
                      </a:lnTo>
                      <a:lnTo>
                        <a:pt x="16764" y="70104"/>
                      </a:lnTo>
                      <a:lnTo>
                        <a:pt x="21336" y="62484"/>
                      </a:lnTo>
                      <a:lnTo>
                        <a:pt x="25908" y="53340"/>
                      </a:lnTo>
                      <a:lnTo>
                        <a:pt x="53340" y="25908"/>
                      </a:lnTo>
                      <a:lnTo>
                        <a:pt x="89916" y="10668"/>
                      </a:lnTo>
                      <a:lnTo>
                        <a:pt x="99060" y="10668"/>
                      </a:lnTo>
                      <a:lnTo>
                        <a:pt x="109728" y="9144"/>
                      </a:lnTo>
                      <a:lnTo>
                        <a:pt x="589788" y="9144"/>
                      </a:lnTo>
                      <a:lnTo>
                        <a:pt x="600456" y="10668"/>
                      </a:lnTo>
                      <a:lnTo>
                        <a:pt x="609600" y="12192"/>
                      </a:lnTo>
                      <a:lnTo>
                        <a:pt x="620268" y="13716"/>
                      </a:lnTo>
                      <a:lnTo>
                        <a:pt x="629412" y="16764"/>
                      </a:lnTo>
                      <a:lnTo>
                        <a:pt x="637032" y="21336"/>
                      </a:lnTo>
                      <a:lnTo>
                        <a:pt x="646176" y="27432"/>
                      </a:lnTo>
                      <a:lnTo>
                        <a:pt x="653796" y="32004"/>
                      </a:lnTo>
                      <a:lnTo>
                        <a:pt x="659892" y="39624"/>
                      </a:lnTo>
                      <a:lnTo>
                        <a:pt x="667512" y="45720"/>
                      </a:lnTo>
                      <a:lnTo>
                        <a:pt x="673608" y="53340"/>
                      </a:lnTo>
                      <a:lnTo>
                        <a:pt x="682752" y="71628"/>
                      </a:lnTo>
                      <a:lnTo>
                        <a:pt x="685800" y="80772"/>
                      </a:lnTo>
                      <a:lnTo>
                        <a:pt x="688848" y="99060"/>
                      </a:lnTo>
                      <a:lnTo>
                        <a:pt x="690372" y="109728"/>
                      </a:lnTo>
                      <a:lnTo>
                        <a:pt x="690372" y="573024"/>
                      </a:lnTo>
                      <a:lnTo>
                        <a:pt x="694944" y="562356"/>
                      </a:lnTo>
                      <a:lnTo>
                        <a:pt x="697992" y="551688"/>
                      </a:lnTo>
                      <a:lnTo>
                        <a:pt x="699516" y="541020"/>
                      </a:lnTo>
                      <a:close/>
                    </a:path>
                    <a:path w="699770" h="640079">
                      <a:moveTo>
                        <a:pt x="690372" y="573024"/>
                      </a:moveTo>
                      <a:lnTo>
                        <a:pt x="690372" y="530352"/>
                      </a:lnTo>
                      <a:lnTo>
                        <a:pt x="688848" y="541020"/>
                      </a:lnTo>
                      <a:lnTo>
                        <a:pt x="687324" y="550164"/>
                      </a:lnTo>
                      <a:lnTo>
                        <a:pt x="685800" y="560832"/>
                      </a:lnTo>
                      <a:lnTo>
                        <a:pt x="681228" y="569976"/>
                      </a:lnTo>
                      <a:lnTo>
                        <a:pt x="678180" y="577596"/>
                      </a:lnTo>
                      <a:lnTo>
                        <a:pt x="672084" y="586740"/>
                      </a:lnTo>
                      <a:lnTo>
                        <a:pt x="667512" y="594360"/>
                      </a:lnTo>
                      <a:lnTo>
                        <a:pt x="653796" y="608076"/>
                      </a:lnTo>
                      <a:lnTo>
                        <a:pt x="646176" y="614172"/>
                      </a:lnTo>
                      <a:lnTo>
                        <a:pt x="627888" y="623316"/>
                      </a:lnTo>
                      <a:lnTo>
                        <a:pt x="609600" y="629412"/>
                      </a:lnTo>
                      <a:lnTo>
                        <a:pt x="598932" y="629412"/>
                      </a:lnTo>
                      <a:lnTo>
                        <a:pt x="589788" y="630936"/>
                      </a:lnTo>
                      <a:lnTo>
                        <a:pt x="109728" y="630936"/>
                      </a:lnTo>
                      <a:lnTo>
                        <a:pt x="88392" y="627888"/>
                      </a:lnTo>
                      <a:lnTo>
                        <a:pt x="79248" y="626364"/>
                      </a:lnTo>
                      <a:lnTo>
                        <a:pt x="70104" y="623316"/>
                      </a:lnTo>
                      <a:lnTo>
                        <a:pt x="60960" y="618744"/>
                      </a:lnTo>
                      <a:lnTo>
                        <a:pt x="53340" y="612648"/>
                      </a:lnTo>
                      <a:lnTo>
                        <a:pt x="45720" y="608076"/>
                      </a:lnTo>
                      <a:lnTo>
                        <a:pt x="16764" y="568452"/>
                      </a:lnTo>
                      <a:lnTo>
                        <a:pt x="9144" y="541020"/>
                      </a:lnTo>
                      <a:lnTo>
                        <a:pt x="9144" y="576072"/>
                      </a:lnTo>
                      <a:lnTo>
                        <a:pt x="39624" y="615696"/>
                      </a:lnTo>
                      <a:lnTo>
                        <a:pt x="67056" y="630936"/>
                      </a:lnTo>
                      <a:lnTo>
                        <a:pt x="76200" y="635508"/>
                      </a:lnTo>
                      <a:lnTo>
                        <a:pt x="86868" y="638556"/>
                      </a:lnTo>
                      <a:lnTo>
                        <a:pt x="97536" y="640080"/>
                      </a:lnTo>
                      <a:lnTo>
                        <a:pt x="600456" y="640080"/>
                      </a:lnTo>
                      <a:lnTo>
                        <a:pt x="650748" y="621792"/>
                      </a:lnTo>
                      <a:lnTo>
                        <a:pt x="659892" y="614172"/>
                      </a:lnTo>
                      <a:lnTo>
                        <a:pt x="667512" y="608076"/>
                      </a:lnTo>
                      <a:lnTo>
                        <a:pt x="675132" y="600456"/>
                      </a:lnTo>
                      <a:lnTo>
                        <a:pt x="681228" y="591312"/>
                      </a:lnTo>
                      <a:lnTo>
                        <a:pt x="690372" y="57302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</p:spPr>
              <p:txBody>
                <a:bodyPr wrap="square" lIns="0" tIns="0" rIns="0" bIns="0" rtlCol="0"/>
                <a:lstStyle/>
                <a:p>
                  <a:endParaRPr sz="9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79" name="object 160">
                <a:extLst>
                  <a:ext uri="{FF2B5EF4-FFF2-40B4-BE49-F238E27FC236}">
                    <a16:creationId xmlns:a16="http://schemas.microsoft.com/office/drawing/2014/main" id="{DE1ADC34-25B7-4525-8DDF-70EA5AC6A580}"/>
                  </a:ext>
                </a:extLst>
              </p:cNvPr>
              <p:cNvSpPr txBox="1"/>
              <p:nvPr/>
            </p:nvSpPr>
            <p:spPr>
              <a:xfrm>
                <a:off x="1558047" y="2403997"/>
                <a:ext cx="1233663" cy="473838"/>
              </a:xfrm>
              <a:prstGeom prst="rect">
                <a:avLst/>
              </a:prstGeom>
            </p:spPr>
            <p:txBody>
              <a:bodyPr vert="horz" wrap="square" lIns="0" tIns="7144" rIns="0" bIns="0" rtlCol="0">
                <a:spAutoFit/>
              </a:bodyPr>
              <a:lstStyle/>
              <a:p>
                <a:pPr marL="7144" marR="2858" indent="21431" algn="ctr">
                  <a:spcBef>
                    <a:spcPts val="56"/>
                  </a:spcBef>
                </a:pPr>
                <a:r>
                  <a:rPr sz="900" spc="-48" dirty="0">
                    <a:latin typeface="Arial" panose="020B0604020202020204" pitchFamily="34" charset="0"/>
                    <a:cs typeface="Arial" panose="020B0604020202020204" pitchFamily="34" charset="0"/>
                  </a:rPr>
                  <a:t>Organiser</a:t>
                </a:r>
                <a:r>
                  <a:rPr sz="900" spc="3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53" dirty="0">
                    <a:latin typeface="Arial" panose="020B0604020202020204" pitchFamily="34" charset="0"/>
                    <a:cs typeface="Arial" panose="020B0604020202020204" pitchFamily="34" charset="0"/>
                  </a:rPr>
                  <a:t>un</a:t>
                </a:r>
                <a:r>
                  <a:rPr sz="900" spc="-25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45" dirty="0">
                    <a:latin typeface="Arial" panose="020B0604020202020204" pitchFamily="34" charset="0"/>
                    <a:cs typeface="Arial" panose="020B0604020202020204" pitchFamily="34" charset="0"/>
                  </a:rPr>
                  <a:t>coin</a:t>
                </a:r>
                <a:r>
                  <a:rPr sz="900" spc="-14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fr-FR" sz="900" spc="-14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7144" marR="2858" indent="21431" algn="ctr">
                  <a:spcBef>
                    <a:spcPts val="56"/>
                  </a:spcBef>
                </a:pPr>
                <a:r>
                  <a:rPr sz="900" spc="-51" dirty="0">
                    <a:latin typeface="Arial" panose="020B0604020202020204" pitchFamily="34" charset="0"/>
                    <a:cs typeface="Arial" panose="020B0604020202020204" pitchFamily="34" charset="0"/>
                  </a:rPr>
                  <a:t>«</a:t>
                </a:r>
                <a:r>
                  <a:rPr sz="900" spc="-14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39" dirty="0">
                    <a:latin typeface="Arial" panose="020B0604020202020204" pitchFamily="34" charset="0"/>
                    <a:cs typeface="Arial" panose="020B0604020202020204" pitchFamily="34" charset="0"/>
                  </a:rPr>
                  <a:t>repli</a:t>
                </a:r>
                <a:r>
                  <a:rPr sz="900" spc="-3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51" dirty="0">
                    <a:latin typeface="Arial" panose="020B0604020202020204" pitchFamily="34" charset="0"/>
                    <a:cs typeface="Arial" panose="020B0604020202020204" pitchFamily="34" charset="0"/>
                  </a:rPr>
                  <a:t>»</a:t>
                </a:r>
                <a:r>
                  <a:rPr sz="900" spc="-25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53" dirty="0">
                    <a:latin typeface="Arial" panose="020B0604020202020204" pitchFamily="34" charset="0"/>
                    <a:cs typeface="Arial" panose="020B0604020202020204" pitchFamily="34" charset="0"/>
                  </a:rPr>
                  <a:t>dans</a:t>
                </a:r>
                <a:r>
                  <a:rPr sz="900" spc="-6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51" dirty="0">
                    <a:latin typeface="Arial" panose="020B0604020202020204" pitchFamily="34" charset="0"/>
                    <a:cs typeface="Arial" panose="020B0604020202020204" pitchFamily="34" charset="0"/>
                  </a:rPr>
                  <a:t>sa</a:t>
                </a:r>
                <a:r>
                  <a:rPr sz="900" spc="-14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45" dirty="0">
                    <a:latin typeface="Arial" panose="020B0604020202020204" pitchFamily="34" charset="0"/>
                    <a:cs typeface="Arial" panose="020B0604020202020204" pitchFamily="34" charset="0"/>
                  </a:rPr>
                  <a:t>classe</a:t>
                </a:r>
                <a:endParaRPr sz="9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81" name="object 164">
              <a:extLst>
                <a:ext uri="{FF2B5EF4-FFF2-40B4-BE49-F238E27FC236}">
                  <a16:creationId xmlns:a16="http://schemas.microsoft.com/office/drawing/2014/main" id="{CFBD93FB-8DDE-40F6-9B5F-EAAA479B964F}"/>
                </a:ext>
              </a:extLst>
            </p:cNvPr>
            <p:cNvSpPr txBox="1"/>
            <p:nvPr/>
          </p:nvSpPr>
          <p:spPr>
            <a:xfrm>
              <a:off x="1627304" y="6810407"/>
              <a:ext cx="1479035" cy="267093"/>
            </a:xfrm>
            <a:prstGeom prst="rect">
              <a:avLst/>
            </a:prstGeom>
          </p:spPr>
          <p:txBody>
            <a:bodyPr vert="horz" wrap="square" lIns="0" tIns="7144" rIns="0" bIns="0" rtlCol="0">
              <a:spAutoFit/>
            </a:bodyPr>
            <a:lstStyle/>
            <a:p>
              <a:pPr marL="7144" marR="2858" indent="-357" algn="ctr">
                <a:spcBef>
                  <a:spcPts val="56"/>
                </a:spcBef>
              </a:pPr>
              <a:r>
                <a:rPr sz="900" spc="-51" dirty="0">
                  <a:latin typeface="Arial" panose="020B0604020202020204" pitchFamily="34" charset="0"/>
                  <a:cs typeface="Arial" panose="020B0604020202020204" pitchFamily="34" charset="0"/>
                </a:rPr>
                <a:t>Permettre</a:t>
              </a:r>
              <a:r>
                <a:rPr sz="9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56" dirty="0">
                  <a:latin typeface="Arial" panose="020B0604020202020204" pitchFamily="34" charset="0"/>
                  <a:cs typeface="Arial" panose="020B0604020202020204" pitchFamily="34" charset="0"/>
                </a:rPr>
                <a:t>de</a:t>
              </a:r>
              <a:r>
                <a:rPr sz="900" spc="3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51" dirty="0">
                  <a:latin typeface="Arial" panose="020B0604020202020204" pitchFamily="34" charset="0"/>
                  <a:cs typeface="Arial" panose="020B0604020202020204" pitchFamily="34" charset="0"/>
                </a:rPr>
                <a:t>bouger</a:t>
              </a:r>
              <a:r>
                <a:rPr sz="900" spc="8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11" dirty="0">
                  <a:latin typeface="Arial" panose="020B0604020202020204" pitchFamily="34" charset="0"/>
                  <a:cs typeface="Arial" panose="020B0604020202020204" pitchFamily="34" charset="0"/>
                </a:rPr>
                <a:t>sans </a:t>
              </a:r>
              <a:r>
                <a:rPr sz="900" spc="-48" dirty="0">
                  <a:latin typeface="Arial" panose="020B0604020202020204" pitchFamily="34" charset="0"/>
                  <a:cs typeface="Arial" panose="020B0604020202020204" pitchFamily="34" charset="0"/>
                </a:rPr>
                <a:t>déranger,</a:t>
              </a:r>
              <a:r>
                <a:rPr sz="900" spc="2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56" dirty="0">
                  <a:latin typeface="Arial" panose="020B0604020202020204" pitchFamily="34" charset="0"/>
                  <a:cs typeface="Arial" panose="020B0604020202020204" pitchFamily="34" charset="0"/>
                </a:rPr>
                <a:t>de</a:t>
              </a:r>
              <a:r>
                <a:rPr sz="900" spc="6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9" dirty="0">
                  <a:latin typeface="Arial" panose="020B0604020202020204" pitchFamily="34" charset="0"/>
                  <a:cs typeface="Arial" panose="020B0604020202020204" pitchFamily="34" charset="0"/>
                </a:rPr>
                <a:t>s’isoler,</a:t>
              </a:r>
              <a:r>
                <a:rPr sz="900" spc="-3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56" dirty="0">
                  <a:latin typeface="Arial" panose="020B0604020202020204" pitchFamily="34" charset="0"/>
                  <a:cs typeface="Arial" panose="020B0604020202020204" pitchFamily="34" charset="0"/>
                </a:rPr>
                <a:t>ne</a:t>
              </a:r>
              <a:r>
                <a:rPr sz="9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14" dirty="0">
                  <a:latin typeface="Arial" panose="020B0604020202020204" pitchFamily="34" charset="0"/>
                  <a:cs typeface="Arial" panose="020B0604020202020204" pitchFamily="34" charset="0"/>
                </a:rPr>
                <a:t>pas</a:t>
              </a:r>
              <a:r>
                <a:rPr sz="900" spc="28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51" dirty="0">
                  <a:latin typeface="Arial" panose="020B0604020202020204" pitchFamily="34" charset="0"/>
                  <a:cs typeface="Arial" panose="020B0604020202020204" pitchFamily="34" charset="0"/>
                </a:rPr>
                <a:t>imposer</a:t>
              </a:r>
              <a:r>
                <a:rPr sz="900" spc="6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56" dirty="0">
                  <a:latin typeface="Arial" panose="020B0604020202020204" pitchFamily="34" charset="0"/>
                  <a:cs typeface="Arial" panose="020B0604020202020204" pitchFamily="34" charset="0"/>
                </a:rPr>
                <a:t>une</a:t>
              </a:r>
              <a:r>
                <a:rPr sz="900" spc="6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48" dirty="0">
                  <a:latin typeface="Arial" panose="020B0604020202020204" pitchFamily="34" charset="0"/>
                  <a:cs typeface="Arial" panose="020B0604020202020204" pitchFamily="34" charset="0"/>
                </a:rPr>
                <a:t>trop</a:t>
              </a:r>
              <a:r>
                <a:rPr sz="900" spc="6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6" dirty="0">
                  <a:latin typeface="Arial" panose="020B0604020202020204" pitchFamily="34" charset="0"/>
                  <a:cs typeface="Arial" panose="020B0604020202020204" pitchFamily="34" charset="0"/>
                </a:rPr>
                <a:t>grande </a:t>
              </a:r>
              <a:r>
                <a:rPr sz="900" spc="-45" dirty="0">
                  <a:latin typeface="Arial" panose="020B0604020202020204" pitchFamily="34" charset="0"/>
                  <a:cs typeface="Arial" panose="020B0604020202020204" pitchFamily="34" charset="0"/>
                </a:rPr>
                <a:t>proximité</a:t>
              </a:r>
              <a:r>
                <a:rPr sz="900" spc="-3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51" dirty="0">
                  <a:latin typeface="Arial" panose="020B0604020202020204" pitchFamily="34" charset="0"/>
                  <a:cs typeface="Arial" panose="020B0604020202020204" pitchFamily="34" charset="0"/>
                </a:rPr>
                <a:t>(temps</a:t>
              </a:r>
              <a:r>
                <a:rPr sz="9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48" dirty="0">
                  <a:latin typeface="Arial" panose="020B0604020202020204" pitchFamily="34" charset="0"/>
                  <a:cs typeface="Arial" panose="020B0604020202020204" pitchFamily="34" charset="0"/>
                </a:rPr>
                <a:t>regroupement).</a:t>
              </a:r>
              <a:endParaRPr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6" name="object 183">
              <a:extLst>
                <a:ext uri="{FF2B5EF4-FFF2-40B4-BE49-F238E27FC236}">
                  <a16:creationId xmlns:a16="http://schemas.microsoft.com/office/drawing/2014/main" id="{BFD2BE67-8966-4A0E-873F-B435E1C280BB}"/>
                </a:ext>
              </a:extLst>
            </p:cNvPr>
            <p:cNvSpPr txBox="1"/>
            <p:nvPr/>
          </p:nvSpPr>
          <p:spPr>
            <a:xfrm>
              <a:off x="2049054" y="5814807"/>
              <a:ext cx="999403" cy="267093"/>
            </a:xfrm>
            <a:prstGeom prst="rect">
              <a:avLst/>
            </a:prstGeom>
          </p:spPr>
          <p:txBody>
            <a:bodyPr vert="horz" wrap="square" lIns="0" tIns="7144" rIns="0" bIns="0" rtlCol="0">
              <a:spAutoFit/>
            </a:bodyPr>
            <a:lstStyle/>
            <a:p>
              <a:pPr marL="7144" marR="2858" indent="-714" algn="ctr">
                <a:spcBef>
                  <a:spcPts val="56"/>
                </a:spcBef>
              </a:pPr>
              <a:r>
                <a:rPr sz="900" spc="-45" dirty="0">
                  <a:latin typeface="Arial" panose="020B0604020202020204" pitchFamily="34" charset="0"/>
                  <a:cs typeface="Arial" panose="020B0604020202020204" pitchFamily="34" charset="0"/>
                </a:rPr>
                <a:t>Autoriser</a:t>
              </a:r>
              <a:r>
                <a:rPr sz="900" spc="6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7" dirty="0">
                  <a:latin typeface="Arial" panose="020B0604020202020204" pitchFamily="34" charset="0"/>
                  <a:cs typeface="Arial" panose="020B0604020202020204" pitchFamily="34" charset="0"/>
                </a:rPr>
                <a:t>le</a:t>
              </a:r>
              <a:r>
                <a:rPr sz="900" spc="-1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6" dirty="0">
                  <a:latin typeface="Arial" panose="020B0604020202020204" pitchFamily="34" charset="0"/>
                  <a:cs typeface="Arial" panose="020B0604020202020204" pitchFamily="34" charset="0"/>
                </a:rPr>
                <a:t>toucher </a:t>
              </a:r>
              <a:r>
                <a:rPr sz="900" spc="-42" dirty="0">
                  <a:latin typeface="Arial" panose="020B0604020202020204" pitchFamily="34" charset="0"/>
                  <a:cs typeface="Arial" panose="020B0604020202020204" pitchFamily="34" charset="0"/>
                </a:rPr>
                <a:t>d’objets</a:t>
              </a:r>
              <a:r>
                <a:rPr sz="900" spc="-6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56" dirty="0">
                  <a:latin typeface="Arial" panose="020B0604020202020204" pitchFamily="34" charset="0"/>
                  <a:cs typeface="Arial" panose="020B0604020202020204" pitchFamily="34" charset="0"/>
                </a:rPr>
                <a:t>en</a:t>
              </a:r>
              <a:r>
                <a:rPr sz="9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9" dirty="0">
                  <a:latin typeface="Arial" panose="020B0604020202020204" pitchFamily="34" charset="0"/>
                  <a:cs typeface="Arial" panose="020B0604020202020204" pitchFamily="34" charset="0"/>
                </a:rPr>
                <a:t>travaillant,</a:t>
              </a:r>
              <a:r>
                <a:rPr sz="900" spc="28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56" dirty="0">
                  <a:latin typeface="Arial" panose="020B0604020202020204" pitchFamily="34" charset="0"/>
                  <a:cs typeface="Arial" panose="020B0604020202020204" pitchFamily="34" charset="0"/>
                </a:rPr>
                <a:t>en</a:t>
              </a:r>
              <a:r>
                <a:rPr sz="900" spc="8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51" dirty="0">
                  <a:latin typeface="Arial" panose="020B0604020202020204" pitchFamily="34" charset="0"/>
                  <a:cs typeface="Arial" panose="020B0604020202020204" pitchFamily="34" charset="0"/>
                </a:rPr>
                <a:t>écoutant</a:t>
              </a:r>
              <a:r>
                <a:rPr sz="900" spc="25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42" dirty="0">
                  <a:latin typeface="Arial" panose="020B0604020202020204" pitchFamily="34" charset="0"/>
                  <a:cs typeface="Arial" panose="020B0604020202020204" pitchFamily="34" charset="0"/>
                </a:rPr>
                <a:t>(tels</a:t>
              </a:r>
              <a:r>
                <a:rPr sz="900" spc="1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14" dirty="0">
                  <a:latin typeface="Arial" panose="020B0604020202020204" pitchFamily="34" charset="0"/>
                  <a:cs typeface="Arial" panose="020B0604020202020204" pitchFamily="34" charset="0"/>
                </a:rPr>
                <a:t>que</a:t>
              </a:r>
              <a:r>
                <a:rPr sz="900" spc="28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42" dirty="0">
                  <a:latin typeface="Arial" panose="020B0604020202020204" pitchFamily="34" charset="0"/>
                  <a:cs typeface="Arial" panose="020B0604020202020204" pitchFamily="34" charset="0"/>
                </a:rPr>
                <a:t>balles</a:t>
              </a:r>
              <a:r>
                <a:rPr sz="900" spc="-3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53" dirty="0">
                  <a:latin typeface="Arial" panose="020B0604020202020204" pitchFamily="34" charset="0"/>
                  <a:cs typeface="Arial" panose="020B0604020202020204" pitchFamily="34" charset="0"/>
                </a:rPr>
                <a:t>mousse,</a:t>
              </a:r>
              <a:r>
                <a:rPr sz="9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6" dirty="0">
                  <a:latin typeface="Arial" panose="020B0604020202020204" pitchFamily="34" charset="0"/>
                  <a:cs typeface="Arial" panose="020B0604020202020204" pitchFamily="34" charset="0"/>
                </a:rPr>
                <a:t>objet doux…)</a:t>
              </a:r>
              <a:endParaRPr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7" name="object 184">
              <a:extLst>
                <a:ext uri="{FF2B5EF4-FFF2-40B4-BE49-F238E27FC236}">
                  <a16:creationId xmlns:a16="http://schemas.microsoft.com/office/drawing/2014/main" id="{184B2ABF-4BBC-4B1E-8CF0-FBC811F79165}"/>
                </a:ext>
              </a:extLst>
            </p:cNvPr>
            <p:cNvSpPr/>
            <p:nvPr/>
          </p:nvSpPr>
          <p:spPr>
            <a:xfrm>
              <a:off x="1985837" y="5115276"/>
              <a:ext cx="280976" cy="512524"/>
            </a:xfrm>
            <a:custGeom>
              <a:avLst/>
              <a:gdLst/>
              <a:ahLst/>
              <a:cxnLst/>
              <a:rect l="l" t="t" r="r" b="b"/>
              <a:pathLst>
                <a:path w="262254" h="593089">
                  <a:moveTo>
                    <a:pt x="262127" y="589787"/>
                  </a:moveTo>
                  <a:lnTo>
                    <a:pt x="9143" y="0"/>
                  </a:lnTo>
                  <a:lnTo>
                    <a:pt x="0" y="3047"/>
                  </a:lnTo>
                  <a:lnTo>
                    <a:pt x="252983" y="592835"/>
                  </a:lnTo>
                  <a:lnTo>
                    <a:pt x="262127" y="58978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4" name="Connecteur droit 3">
              <a:extLst>
                <a:ext uri="{FF2B5EF4-FFF2-40B4-BE49-F238E27FC236}">
                  <a16:creationId xmlns:a16="http://schemas.microsoft.com/office/drawing/2014/main" id="{7E57A374-C179-4922-A77F-709598A24F13}"/>
                </a:ext>
              </a:extLst>
            </p:cNvPr>
            <p:cNvCxnSpPr/>
            <p:nvPr/>
          </p:nvCxnSpPr>
          <p:spPr>
            <a:xfrm flipH="1">
              <a:off x="633620" y="5119666"/>
              <a:ext cx="432352" cy="23398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Connecteur droit 7">
              <a:extLst>
                <a:ext uri="{FF2B5EF4-FFF2-40B4-BE49-F238E27FC236}">
                  <a16:creationId xmlns:a16="http://schemas.microsoft.com/office/drawing/2014/main" id="{7D3137CA-A297-4632-B312-8C485317FCCB}"/>
                </a:ext>
              </a:extLst>
            </p:cNvPr>
            <p:cNvCxnSpPr/>
            <p:nvPr/>
          </p:nvCxnSpPr>
          <p:spPr>
            <a:xfrm flipH="1">
              <a:off x="1127249" y="5123178"/>
              <a:ext cx="189570" cy="97677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" name="Groupe 5">
            <a:extLst>
              <a:ext uri="{FF2B5EF4-FFF2-40B4-BE49-F238E27FC236}">
                <a16:creationId xmlns:a16="http://schemas.microsoft.com/office/drawing/2014/main" id="{47B0426A-73BD-44FA-BE74-400DFF7B4FD9}"/>
              </a:ext>
            </a:extLst>
          </p:cNvPr>
          <p:cNvGrpSpPr/>
          <p:nvPr/>
        </p:nvGrpSpPr>
        <p:grpSpPr>
          <a:xfrm>
            <a:off x="1459079" y="6447348"/>
            <a:ext cx="4808371" cy="3495819"/>
            <a:chOff x="3226757" y="4751791"/>
            <a:chExt cx="3367355" cy="3011916"/>
          </a:xfrm>
        </p:grpSpPr>
        <p:grpSp>
          <p:nvGrpSpPr>
            <p:cNvPr id="10" name="Groupe 9">
              <a:extLst>
                <a:ext uri="{FF2B5EF4-FFF2-40B4-BE49-F238E27FC236}">
                  <a16:creationId xmlns:a16="http://schemas.microsoft.com/office/drawing/2014/main" id="{7F6207EE-6B2D-4C0B-A801-B435B1B5B6C4}"/>
                </a:ext>
              </a:extLst>
            </p:cNvPr>
            <p:cNvGrpSpPr/>
            <p:nvPr/>
          </p:nvGrpSpPr>
          <p:grpSpPr>
            <a:xfrm>
              <a:off x="5066185" y="6269007"/>
              <a:ext cx="1151117" cy="490025"/>
              <a:chOff x="9057190" y="4984373"/>
              <a:chExt cx="2046430" cy="871156"/>
            </a:xfrm>
          </p:grpSpPr>
          <p:sp>
            <p:nvSpPr>
              <p:cNvPr id="115" name="object 30">
                <a:extLst>
                  <a:ext uri="{FF2B5EF4-FFF2-40B4-BE49-F238E27FC236}">
                    <a16:creationId xmlns:a16="http://schemas.microsoft.com/office/drawing/2014/main" id="{06B831DD-5255-457C-B8FC-3F3A6F9DC7AD}"/>
                  </a:ext>
                </a:extLst>
              </p:cNvPr>
              <p:cNvSpPr/>
              <p:nvPr/>
            </p:nvSpPr>
            <p:spPr>
              <a:xfrm>
                <a:off x="9065896" y="4991397"/>
                <a:ext cx="2029497" cy="857498"/>
              </a:xfrm>
              <a:custGeom>
                <a:avLst/>
                <a:gdLst/>
                <a:ahLst/>
                <a:cxnLst/>
                <a:rect l="l" t="t" r="r" b="b"/>
                <a:pathLst>
                  <a:path w="1065529" h="558164">
                    <a:moveTo>
                      <a:pt x="1065275" y="464819"/>
                    </a:moveTo>
                    <a:lnTo>
                      <a:pt x="1065275" y="92963"/>
                    </a:lnTo>
                    <a:lnTo>
                      <a:pt x="1058036" y="56578"/>
                    </a:lnTo>
                    <a:lnTo>
                      <a:pt x="1038224" y="27050"/>
                    </a:lnTo>
                    <a:lnTo>
                      <a:pt x="1008697" y="7238"/>
                    </a:lnTo>
                    <a:lnTo>
                      <a:pt x="972311" y="0"/>
                    </a:lnTo>
                    <a:lnTo>
                      <a:pt x="92963" y="0"/>
                    </a:lnTo>
                    <a:lnTo>
                      <a:pt x="57221" y="7238"/>
                    </a:lnTo>
                    <a:lnTo>
                      <a:pt x="27622" y="27050"/>
                    </a:lnTo>
                    <a:lnTo>
                      <a:pt x="7453" y="56578"/>
                    </a:lnTo>
                    <a:lnTo>
                      <a:pt x="0" y="92963"/>
                    </a:lnTo>
                    <a:lnTo>
                      <a:pt x="0" y="464819"/>
                    </a:lnTo>
                    <a:lnTo>
                      <a:pt x="7453" y="500562"/>
                    </a:lnTo>
                    <a:lnTo>
                      <a:pt x="27622" y="530161"/>
                    </a:lnTo>
                    <a:lnTo>
                      <a:pt x="57221" y="550330"/>
                    </a:lnTo>
                    <a:lnTo>
                      <a:pt x="92963" y="557783"/>
                    </a:lnTo>
                    <a:lnTo>
                      <a:pt x="972311" y="557783"/>
                    </a:lnTo>
                    <a:lnTo>
                      <a:pt x="1008697" y="550330"/>
                    </a:lnTo>
                    <a:lnTo>
                      <a:pt x="1038224" y="530161"/>
                    </a:lnTo>
                    <a:lnTo>
                      <a:pt x="1058036" y="500562"/>
                    </a:lnTo>
                    <a:lnTo>
                      <a:pt x="1065275" y="464819"/>
                    </a:lnTo>
                    <a:close/>
                  </a:path>
                </a:pathLst>
              </a:custGeom>
              <a:solidFill>
                <a:srgbClr val="9898FF"/>
              </a:solidFill>
            </p:spPr>
            <p:txBody>
              <a:bodyPr wrap="square" lIns="0" tIns="0" rIns="0" bIns="0" rtlCol="0"/>
              <a:lstStyle/>
              <a:p>
                <a:endParaRPr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6" name="object 31">
                <a:extLst>
                  <a:ext uri="{FF2B5EF4-FFF2-40B4-BE49-F238E27FC236}">
                    <a16:creationId xmlns:a16="http://schemas.microsoft.com/office/drawing/2014/main" id="{DB68C4CA-9168-41C4-A0DA-046C25941926}"/>
                  </a:ext>
                </a:extLst>
              </p:cNvPr>
              <p:cNvSpPr/>
              <p:nvPr/>
            </p:nvSpPr>
            <p:spPr>
              <a:xfrm>
                <a:off x="9057190" y="4984373"/>
                <a:ext cx="2046430" cy="871156"/>
              </a:xfrm>
              <a:custGeom>
                <a:avLst/>
                <a:gdLst/>
                <a:ahLst/>
                <a:cxnLst/>
                <a:rect l="l" t="t" r="r" b="b"/>
                <a:pathLst>
                  <a:path w="1074420" h="567054">
                    <a:moveTo>
                      <a:pt x="1074420" y="478536"/>
                    </a:moveTo>
                    <a:lnTo>
                      <a:pt x="1074420" y="86868"/>
                    </a:lnTo>
                    <a:lnTo>
                      <a:pt x="1072896" y="77724"/>
                    </a:lnTo>
                    <a:lnTo>
                      <a:pt x="1063752" y="50292"/>
                    </a:lnTo>
                    <a:lnTo>
                      <a:pt x="1057656" y="42672"/>
                    </a:lnTo>
                    <a:lnTo>
                      <a:pt x="1053084" y="35052"/>
                    </a:lnTo>
                    <a:lnTo>
                      <a:pt x="1039368" y="21336"/>
                    </a:lnTo>
                    <a:lnTo>
                      <a:pt x="1031748" y="16764"/>
                    </a:lnTo>
                    <a:lnTo>
                      <a:pt x="1024128" y="10668"/>
                    </a:lnTo>
                    <a:lnTo>
                      <a:pt x="996696" y="1524"/>
                    </a:lnTo>
                    <a:lnTo>
                      <a:pt x="987552" y="0"/>
                    </a:lnTo>
                    <a:lnTo>
                      <a:pt x="86868" y="0"/>
                    </a:lnTo>
                    <a:lnTo>
                      <a:pt x="77724" y="1524"/>
                    </a:lnTo>
                    <a:lnTo>
                      <a:pt x="59436" y="7620"/>
                    </a:lnTo>
                    <a:lnTo>
                      <a:pt x="51816" y="12192"/>
                    </a:lnTo>
                    <a:lnTo>
                      <a:pt x="42672" y="16764"/>
                    </a:lnTo>
                    <a:lnTo>
                      <a:pt x="12192" y="50292"/>
                    </a:lnTo>
                    <a:lnTo>
                      <a:pt x="0" y="86868"/>
                    </a:lnTo>
                    <a:lnTo>
                      <a:pt x="0" y="478536"/>
                    </a:lnTo>
                    <a:lnTo>
                      <a:pt x="1524" y="489204"/>
                    </a:lnTo>
                    <a:lnTo>
                      <a:pt x="7620" y="507492"/>
                    </a:lnTo>
                    <a:lnTo>
                      <a:pt x="9144" y="510032"/>
                    </a:lnTo>
                    <a:lnTo>
                      <a:pt x="9144" y="97536"/>
                    </a:lnTo>
                    <a:lnTo>
                      <a:pt x="12192" y="79248"/>
                    </a:lnTo>
                    <a:lnTo>
                      <a:pt x="30480" y="41148"/>
                    </a:lnTo>
                    <a:lnTo>
                      <a:pt x="35052" y="35052"/>
                    </a:lnTo>
                    <a:lnTo>
                      <a:pt x="71628" y="13716"/>
                    </a:lnTo>
                    <a:lnTo>
                      <a:pt x="88392" y="9144"/>
                    </a:lnTo>
                    <a:lnTo>
                      <a:pt x="986028" y="9144"/>
                    </a:lnTo>
                    <a:lnTo>
                      <a:pt x="1027176" y="24384"/>
                    </a:lnTo>
                    <a:lnTo>
                      <a:pt x="1050036" y="48768"/>
                    </a:lnTo>
                    <a:lnTo>
                      <a:pt x="1054608" y="54864"/>
                    </a:lnTo>
                    <a:lnTo>
                      <a:pt x="1059180" y="64008"/>
                    </a:lnTo>
                    <a:lnTo>
                      <a:pt x="1062228" y="71628"/>
                    </a:lnTo>
                    <a:lnTo>
                      <a:pt x="1063752" y="79248"/>
                    </a:lnTo>
                    <a:lnTo>
                      <a:pt x="1065276" y="88392"/>
                    </a:lnTo>
                    <a:lnTo>
                      <a:pt x="1065276" y="510540"/>
                    </a:lnTo>
                    <a:lnTo>
                      <a:pt x="1066800" y="505968"/>
                    </a:lnTo>
                    <a:lnTo>
                      <a:pt x="1071372" y="498348"/>
                    </a:lnTo>
                    <a:lnTo>
                      <a:pt x="1072896" y="487680"/>
                    </a:lnTo>
                    <a:lnTo>
                      <a:pt x="1074420" y="478536"/>
                    </a:lnTo>
                    <a:close/>
                  </a:path>
                  <a:path w="1074420" h="567054">
                    <a:moveTo>
                      <a:pt x="1065276" y="510540"/>
                    </a:moveTo>
                    <a:lnTo>
                      <a:pt x="1065276" y="478536"/>
                    </a:lnTo>
                    <a:lnTo>
                      <a:pt x="1063752" y="486156"/>
                    </a:lnTo>
                    <a:lnTo>
                      <a:pt x="1060704" y="495300"/>
                    </a:lnTo>
                    <a:lnTo>
                      <a:pt x="1039368" y="531876"/>
                    </a:lnTo>
                    <a:lnTo>
                      <a:pt x="1033272" y="536448"/>
                    </a:lnTo>
                    <a:lnTo>
                      <a:pt x="1027176" y="542544"/>
                    </a:lnTo>
                    <a:lnTo>
                      <a:pt x="1019556" y="545592"/>
                    </a:lnTo>
                    <a:lnTo>
                      <a:pt x="1011936" y="550164"/>
                    </a:lnTo>
                    <a:lnTo>
                      <a:pt x="1002792" y="553212"/>
                    </a:lnTo>
                    <a:lnTo>
                      <a:pt x="995172" y="554736"/>
                    </a:lnTo>
                    <a:lnTo>
                      <a:pt x="986028" y="556260"/>
                    </a:lnTo>
                    <a:lnTo>
                      <a:pt x="88392" y="556260"/>
                    </a:lnTo>
                    <a:lnTo>
                      <a:pt x="48768" y="541020"/>
                    </a:lnTo>
                    <a:lnTo>
                      <a:pt x="41148" y="536448"/>
                    </a:lnTo>
                    <a:lnTo>
                      <a:pt x="35052" y="530352"/>
                    </a:lnTo>
                    <a:lnTo>
                      <a:pt x="30480" y="524256"/>
                    </a:lnTo>
                    <a:lnTo>
                      <a:pt x="24384" y="518160"/>
                    </a:lnTo>
                    <a:lnTo>
                      <a:pt x="19812" y="510540"/>
                    </a:lnTo>
                    <a:lnTo>
                      <a:pt x="13716" y="495300"/>
                    </a:lnTo>
                    <a:lnTo>
                      <a:pt x="9144" y="467868"/>
                    </a:lnTo>
                    <a:lnTo>
                      <a:pt x="9144" y="510032"/>
                    </a:lnTo>
                    <a:lnTo>
                      <a:pt x="12192" y="515112"/>
                    </a:lnTo>
                    <a:lnTo>
                      <a:pt x="16764" y="524256"/>
                    </a:lnTo>
                    <a:lnTo>
                      <a:pt x="22860" y="530352"/>
                    </a:lnTo>
                    <a:lnTo>
                      <a:pt x="59436" y="559308"/>
                    </a:lnTo>
                    <a:lnTo>
                      <a:pt x="88392" y="565404"/>
                    </a:lnTo>
                    <a:lnTo>
                      <a:pt x="97536" y="566928"/>
                    </a:lnTo>
                    <a:lnTo>
                      <a:pt x="976884" y="566928"/>
                    </a:lnTo>
                    <a:lnTo>
                      <a:pt x="987552" y="565404"/>
                    </a:lnTo>
                    <a:lnTo>
                      <a:pt x="996696" y="563880"/>
                    </a:lnTo>
                    <a:lnTo>
                      <a:pt x="1007364" y="562356"/>
                    </a:lnTo>
                    <a:lnTo>
                      <a:pt x="1046988" y="537972"/>
                    </a:lnTo>
                    <a:lnTo>
                      <a:pt x="1057656" y="522732"/>
                    </a:lnTo>
                    <a:lnTo>
                      <a:pt x="1063752" y="515112"/>
                    </a:lnTo>
                    <a:lnTo>
                      <a:pt x="1065276" y="510540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  <p:txBody>
              <a:bodyPr wrap="square" lIns="0" tIns="0" rIns="0" bIns="0" rtlCol="0"/>
              <a:lstStyle/>
              <a:p>
                <a:endParaRPr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56" name="object 38">
              <a:extLst>
                <a:ext uri="{FF2B5EF4-FFF2-40B4-BE49-F238E27FC236}">
                  <a16:creationId xmlns:a16="http://schemas.microsoft.com/office/drawing/2014/main" id="{0C8EFE90-8A34-4288-8D1C-CDDC0769BD7C}"/>
                </a:ext>
              </a:extLst>
            </p:cNvPr>
            <p:cNvGrpSpPr/>
            <p:nvPr/>
          </p:nvGrpSpPr>
          <p:grpSpPr>
            <a:xfrm>
              <a:off x="3621893" y="6426986"/>
              <a:ext cx="993281" cy="452162"/>
              <a:chOff x="7083430" y="5219700"/>
              <a:chExt cx="927100" cy="523240"/>
            </a:xfrm>
          </p:grpSpPr>
          <p:sp>
            <p:nvSpPr>
              <p:cNvPr id="111" name="object 39">
                <a:extLst>
                  <a:ext uri="{FF2B5EF4-FFF2-40B4-BE49-F238E27FC236}">
                    <a16:creationId xmlns:a16="http://schemas.microsoft.com/office/drawing/2014/main" id="{B321067E-65E4-4274-B8EB-713F6A072FCB}"/>
                  </a:ext>
                </a:extLst>
              </p:cNvPr>
              <p:cNvSpPr/>
              <p:nvPr/>
            </p:nvSpPr>
            <p:spPr>
              <a:xfrm>
                <a:off x="7088002" y="5224271"/>
                <a:ext cx="917575" cy="513715"/>
              </a:xfrm>
              <a:custGeom>
                <a:avLst/>
                <a:gdLst/>
                <a:ahLst/>
                <a:cxnLst/>
                <a:rect l="l" t="t" r="r" b="b"/>
                <a:pathLst>
                  <a:path w="917575" h="513714">
                    <a:moveTo>
                      <a:pt x="917447" y="428243"/>
                    </a:moveTo>
                    <a:lnTo>
                      <a:pt x="917447" y="86867"/>
                    </a:lnTo>
                    <a:lnTo>
                      <a:pt x="910756" y="53363"/>
                    </a:lnTo>
                    <a:lnTo>
                      <a:pt x="892492" y="25717"/>
                    </a:lnTo>
                    <a:lnTo>
                      <a:pt x="865370" y="6929"/>
                    </a:lnTo>
                    <a:lnTo>
                      <a:pt x="832103" y="0"/>
                    </a:lnTo>
                    <a:lnTo>
                      <a:pt x="85343" y="0"/>
                    </a:lnTo>
                    <a:lnTo>
                      <a:pt x="52077" y="6929"/>
                    </a:lnTo>
                    <a:lnTo>
                      <a:pt x="24955" y="25717"/>
                    </a:lnTo>
                    <a:lnTo>
                      <a:pt x="6691" y="53363"/>
                    </a:lnTo>
                    <a:lnTo>
                      <a:pt x="0" y="86867"/>
                    </a:lnTo>
                    <a:lnTo>
                      <a:pt x="0" y="428243"/>
                    </a:lnTo>
                    <a:lnTo>
                      <a:pt x="6691" y="461510"/>
                    </a:lnTo>
                    <a:lnTo>
                      <a:pt x="24955" y="488632"/>
                    </a:lnTo>
                    <a:lnTo>
                      <a:pt x="52077" y="506896"/>
                    </a:lnTo>
                    <a:lnTo>
                      <a:pt x="85343" y="513587"/>
                    </a:lnTo>
                    <a:lnTo>
                      <a:pt x="832103" y="513587"/>
                    </a:lnTo>
                    <a:lnTo>
                      <a:pt x="865370" y="506896"/>
                    </a:lnTo>
                    <a:lnTo>
                      <a:pt x="892492" y="488632"/>
                    </a:lnTo>
                    <a:lnTo>
                      <a:pt x="910756" y="461510"/>
                    </a:lnTo>
                    <a:lnTo>
                      <a:pt x="917447" y="428243"/>
                    </a:lnTo>
                    <a:close/>
                  </a:path>
                </a:pathLst>
              </a:custGeom>
              <a:solidFill>
                <a:srgbClr val="9898FF"/>
              </a:solidFill>
            </p:spPr>
            <p:txBody>
              <a:bodyPr wrap="square" lIns="0" tIns="0" rIns="0" bIns="0" rtlCol="0"/>
              <a:lstStyle/>
              <a:p>
                <a:pPr algn="just"/>
                <a:endParaRPr sz="9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2" name="object 40">
                <a:extLst>
                  <a:ext uri="{FF2B5EF4-FFF2-40B4-BE49-F238E27FC236}">
                    <a16:creationId xmlns:a16="http://schemas.microsoft.com/office/drawing/2014/main" id="{D67016D5-C63C-46A8-ACC4-99DEBA35799A}"/>
                  </a:ext>
                </a:extLst>
              </p:cNvPr>
              <p:cNvSpPr/>
              <p:nvPr/>
            </p:nvSpPr>
            <p:spPr>
              <a:xfrm>
                <a:off x="7083430" y="5219700"/>
                <a:ext cx="927100" cy="523240"/>
              </a:xfrm>
              <a:custGeom>
                <a:avLst/>
                <a:gdLst/>
                <a:ahLst/>
                <a:cxnLst/>
                <a:rect l="l" t="t" r="r" b="b"/>
                <a:pathLst>
                  <a:path w="927100" h="523239">
                    <a:moveTo>
                      <a:pt x="926592" y="441960"/>
                    </a:moveTo>
                    <a:lnTo>
                      <a:pt x="926592" y="80772"/>
                    </a:lnTo>
                    <a:lnTo>
                      <a:pt x="925068" y="71628"/>
                    </a:lnTo>
                    <a:lnTo>
                      <a:pt x="906780" y="33528"/>
                    </a:lnTo>
                    <a:lnTo>
                      <a:pt x="864108" y="4572"/>
                    </a:lnTo>
                    <a:lnTo>
                      <a:pt x="854964" y="1524"/>
                    </a:lnTo>
                    <a:lnTo>
                      <a:pt x="845820" y="1524"/>
                    </a:lnTo>
                    <a:lnTo>
                      <a:pt x="836676" y="0"/>
                    </a:lnTo>
                    <a:lnTo>
                      <a:pt x="89916" y="0"/>
                    </a:lnTo>
                    <a:lnTo>
                      <a:pt x="71628" y="3048"/>
                    </a:lnTo>
                    <a:lnTo>
                      <a:pt x="64008" y="4572"/>
                    </a:lnTo>
                    <a:lnTo>
                      <a:pt x="54864" y="7620"/>
                    </a:lnTo>
                    <a:lnTo>
                      <a:pt x="47244" y="12192"/>
                    </a:lnTo>
                    <a:lnTo>
                      <a:pt x="39624" y="15240"/>
                    </a:lnTo>
                    <a:lnTo>
                      <a:pt x="33528" y="21336"/>
                    </a:lnTo>
                    <a:lnTo>
                      <a:pt x="25908" y="27432"/>
                    </a:lnTo>
                    <a:lnTo>
                      <a:pt x="19812" y="33528"/>
                    </a:lnTo>
                    <a:lnTo>
                      <a:pt x="15240" y="41148"/>
                    </a:lnTo>
                    <a:lnTo>
                      <a:pt x="10668" y="47244"/>
                    </a:lnTo>
                    <a:lnTo>
                      <a:pt x="7620" y="56388"/>
                    </a:lnTo>
                    <a:lnTo>
                      <a:pt x="4572" y="64008"/>
                    </a:lnTo>
                    <a:lnTo>
                      <a:pt x="1524" y="73152"/>
                    </a:lnTo>
                    <a:lnTo>
                      <a:pt x="0" y="82296"/>
                    </a:lnTo>
                    <a:lnTo>
                      <a:pt x="0" y="441960"/>
                    </a:lnTo>
                    <a:lnTo>
                      <a:pt x="1524" y="451104"/>
                    </a:lnTo>
                    <a:lnTo>
                      <a:pt x="4572" y="460248"/>
                    </a:lnTo>
                    <a:lnTo>
                      <a:pt x="9144" y="471678"/>
                    </a:lnTo>
                    <a:lnTo>
                      <a:pt x="9144" y="91440"/>
                    </a:lnTo>
                    <a:lnTo>
                      <a:pt x="10668" y="82296"/>
                    </a:lnTo>
                    <a:lnTo>
                      <a:pt x="10668" y="74676"/>
                    </a:lnTo>
                    <a:lnTo>
                      <a:pt x="19812" y="51816"/>
                    </a:lnTo>
                    <a:lnTo>
                      <a:pt x="22860" y="45720"/>
                    </a:lnTo>
                    <a:lnTo>
                      <a:pt x="27432" y="39624"/>
                    </a:lnTo>
                    <a:lnTo>
                      <a:pt x="33528" y="33528"/>
                    </a:lnTo>
                    <a:lnTo>
                      <a:pt x="39624" y="28956"/>
                    </a:lnTo>
                    <a:lnTo>
                      <a:pt x="45720" y="22860"/>
                    </a:lnTo>
                    <a:lnTo>
                      <a:pt x="51816" y="19812"/>
                    </a:lnTo>
                    <a:lnTo>
                      <a:pt x="67056" y="13716"/>
                    </a:lnTo>
                    <a:lnTo>
                      <a:pt x="82296" y="10668"/>
                    </a:lnTo>
                    <a:lnTo>
                      <a:pt x="845820" y="10668"/>
                    </a:lnTo>
                    <a:lnTo>
                      <a:pt x="894588" y="33528"/>
                    </a:lnTo>
                    <a:lnTo>
                      <a:pt x="914400" y="67056"/>
                    </a:lnTo>
                    <a:lnTo>
                      <a:pt x="917448" y="82296"/>
                    </a:lnTo>
                    <a:lnTo>
                      <a:pt x="917448" y="472948"/>
                    </a:lnTo>
                    <a:lnTo>
                      <a:pt x="920496" y="467868"/>
                    </a:lnTo>
                    <a:lnTo>
                      <a:pt x="923544" y="458724"/>
                    </a:lnTo>
                    <a:lnTo>
                      <a:pt x="925068" y="451104"/>
                    </a:lnTo>
                    <a:lnTo>
                      <a:pt x="926592" y="441960"/>
                    </a:lnTo>
                    <a:close/>
                  </a:path>
                  <a:path w="927100" h="523239">
                    <a:moveTo>
                      <a:pt x="917448" y="472948"/>
                    </a:moveTo>
                    <a:lnTo>
                      <a:pt x="917448" y="440436"/>
                    </a:lnTo>
                    <a:lnTo>
                      <a:pt x="915924" y="449580"/>
                    </a:lnTo>
                    <a:lnTo>
                      <a:pt x="914400" y="457200"/>
                    </a:lnTo>
                    <a:lnTo>
                      <a:pt x="888492" y="495300"/>
                    </a:lnTo>
                    <a:lnTo>
                      <a:pt x="845820" y="513588"/>
                    </a:lnTo>
                    <a:lnTo>
                      <a:pt x="89916" y="513588"/>
                    </a:lnTo>
                    <a:lnTo>
                      <a:pt x="82296" y="512064"/>
                    </a:lnTo>
                    <a:lnTo>
                      <a:pt x="73152" y="512064"/>
                    </a:lnTo>
                    <a:lnTo>
                      <a:pt x="65532" y="509016"/>
                    </a:lnTo>
                    <a:lnTo>
                      <a:pt x="59436" y="507492"/>
                    </a:lnTo>
                    <a:lnTo>
                      <a:pt x="51816" y="502920"/>
                    </a:lnTo>
                    <a:lnTo>
                      <a:pt x="45720" y="499872"/>
                    </a:lnTo>
                    <a:lnTo>
                      <a:pt x="38100" y="495300"/>
                    </a:lnTo>
                    <a:lnTo>
                      <a:pt x="33528" y="489204"/>
                    </a:lnTo>
                    <a:lnTo>
                      <a:pt x="27432" y="483108"/>
                    </a:lnTo>
                    <a:lnTo>
                      <a:pt x="22860" y="477012"/>
                    </a:lnTo>
                    <a:lnTo>
                      <a:pt x="19812" y="470916"/>
                    </a:lnTo>
                    <a:lnTo>
                      <a:pt x="15240" y="463296"/>
                    </a:lnTo>
                    <a:lnTo>
                      <a:pt x="13716" y="455676"/>
                    </a:lnTo>
                    <a:lnTo>
                      <a:pt x="10668" y="448056"/>
                    </a:lnTo>
                    <a:lnTo>
                      <a:pt x="10668" y="440436"/>
                    </a:lnTo>
                    <a:lnTo>
                      <a:pt x="9144" y="432816"/>
                    </a:lnTo>
                    <a:lnTo>
                      <a:pt x="9144" y="471678"/>
                    </a:lnTo>
                    <a:lnTo>
                      <a:pt x="33528" y="502920"/>
                    </a:lnTo>
                    <a:lnTo>
                      <a:pt x="73152" y="521208"/>
                    </a:lnTo>
                    <a:lnTo>
                      <a:pt x="80772" y="522732"/>
                    </a:lnTo>
                    <a:lnTo>
                      <a:pt x="845820" y="522732"/>
                    </a:lnTo>
                    <a:lnTo>
                      <a:pt x="854964" y="521208"/>
                    </a:lnTo>
                    <a:lnTo>
                      <a:pt x="864108" y="518160"/>
                    </a:lnTo>
                    <a:lnTo>
                      <a:pt x="871728" y="515112"/>
                    </a:lnTo>
                    <a:lnTo>
                      <a:pt x="880872" y="512064"/>
                    </a:lnTo>
                    <a:lnTo>
                      <a:pt x="886968" y="507492"/>
                    </a:lnTo>
                    <a:lnTo>
                      <a:pt x="894588" y="501396"/>
                    </a:lnTo>
                    <a:lnTo>
                      <a:pt x="900684" y="496824"/>
                    </a:lnTo>
                    <a:lnTo>
                      <a:pt x="906780" y="489204"/>
                    </a:lnTo>
                    <a:lnTo>
                      <a:pt x="911352" y="483108"/>
                    </a:lnTo>
                    <a:lnTo>
                      <a:pt x="917448" y="472948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  <p:txBody>
              <a:bodyPr wrap="square" lIns="0" tIns="0" rIns="0" bIns="0" rtlCol="0"/>
              <a:lstStyle/>
              <a:p>
                <a:endParaRPr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60" name="object 62">
              <a:extLst>
                <a:ext uri="{FF2B5EF4-FFF2-40B4-BE49-F238E27FC236}">
                  <a16:creationId xmlns:a16="http://schemas.microsoft.com/office/drawing/2014/main" id="{A98AC229-FBD1-4431-85A6-0EE2E657564D}"/>
                </a:ext>
              </a:extLst>
            </p:cNvPr>
            <p:cNvGrpSpPr/>
            <p:nvPr/>
          </p:nvGrpSpPr>
          <p:grpSpPr>
            <a:xfrm>
              <a:off x="3226757" y="5437936"/>
              <a:ext cx="1287183" cy="574531"/>
              <a:chOff x="6714621" y="4075176"/>
              <a:chExt cx="1201420" cy="664845"/>
            </a:xfrm>
          </p:grpSpPr>
          <p:sp>
            <p:nvSpPr>
              <p:cNvPr id="103" name="object 63">
                <a:extLst>
                  <a:ext uri="{FF2B5EF4-FFF2-40B4-BE49-F238E27FC236}">
                    <a16:creationId xmlns:a16="http://schemas.microsoft.com/office/drawing/2014/main" id="{55F399D1-E977-4C6E-B37D-038AEFB9B234}"/>
                  </a:ext>
                </a:extLst>
              </p:cNvPr>
              <p:cNvSpPr/>
              <p:nvPr/>
            </p:nvSpPr>
            <p:spPr>
              <a:xfrm>
                <a:off x="6720717" y="4079747"/>
                <a:ext cx="1190625" cy="655320"/>
              </a:xfrm>
              <a:custGeom>
                <a:avLst/>
                <a:gdLst/>
                <a:ahLst/>
                <a:cxnLst/>
                <a:rect l="l" t="t" r="r" b="b"/>
                <a:pathLst>
                  <a:path w="1190625" h="655320">
                    <a:moveTo>
                      <a:pt x="1190243" y="545591"/>
                    </a:moveTo>
                    <a:lnTo>
                      <a:pt x="1190243" y="109727"/>
                    </a:lnTo>
                    <a:lnTo>
                      <a:pt x="1181671" y="66865"/>
                    </a:lnTo>
                    <a:lnTo>
                      <a:pt x="1158239" y="32003"/>
                    </a:lnTo>
                    <a:lnTo>
                      <a:pt x="1123378" y="8572"/>
                    </a:lnTo>
                    <a:lnTo>
                      <a:pt x="1080515" y="0"/>
                    </a:lnTo>
                    <a:lnTo>
                      <a:pt x="108203" y="0"/>
                    </a:lnTo>
                    <a:lnTo>
                      <a:pt x="66222" y="8572"/>
                    </a:lnTo>
                    <a:lnTo>
                      <a:pt x="31813" y="32003"/>
                    </a:lnTo>
                    <a:lnTo>
                      <a:pt x="8548" y="66865"/>
                    </a:lnTo>
                    <a:lnTo>
                      <a:pt x="0" y="109727"/>
                    </a:lnTo>
                    <a:lnTo>
                      <a:pt x="0" y="545591"/>
                    </a:lnTo>
                    <a:lnTo>
                      <a:pt x="8548" y="588454"/>
                    </a:lnTo>
                    <a:lnTo>
                      <a:pt x="31813" y="623315"/>
                    </a:lnTo>
                    <a:lnTo>
                      <a:pt x="66222" y="646747"/>
                    </a:lnTo>
                    <a:lnTo>
                      <a:pt x="108203" y="655319"/>
                    </a:lnTo>
                    <a:lnTo>
                      <a:pt x="1080515" y="655319"/>
                    </a:lnTo>
                    <a:lnTo>
                      <a:pt x="1123378" y="646747"/>
                    </a:lnTo>
                    <a:lnTo>
                      <a:pt x="1158239" y="623315"/>
                    </a:lnTo>
                    <a:lnTo>
                      <a:pt x="1181671" y="588454"/>
                    </a:lnTo>
                    <a:lnTo>
                      <a:pt x="1190243" y="545591"/>
                    </a:lnTo>
                    <a:close/>
                  </a:path>
                </a:pathLst>
              </a:custGeom>
              <a:solidFill>
                <a:srgbClr val="9898FF"/>
              </a:solidFill>
            </p:spPr>
            <p:txBody>
              <a:bodyPr wrap="square" lIns="0" tIns="0" rIns="0" bIns="0" rtlCol="0"/>
              <a:lstStyle/>
              <a:p>
                <a:endParaRPr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4" name="object 64">
                <a:extLst>
                  <a:ext uri="{FF2B5EF4-FFF2-40B4-BE49-F238E27FC236}">
                    <a16:creationId xmlns:a16="http://schemas.microsoft.com/office/drawing/2014/main" id="{010724C9-CFC5-4EE0-8CD1-17F466A0BB00}"/>
                  </a:ext>
                </a:extLst>
              </p:cNvPr>
              <p:cNvSpPr/>
              <p:nvPr/>
            </p:nvSpPr>
            <p:spPr>
              <a:xfrm>
                <a:off x="6714621" y="4075176"/>
                <a:ext cx="1201420" cy="664845"/>
              </a:xfrm>
              <a:custGeom>
                <a:avLst/>
                <a:gdLst/>
                <a:ahLst/>
                <a:cxnLst/>
                <a:rect l="l" t="t" r="r" b="b"/>
                <a:pathLst>
                  <a:path w="1201420" h="664845">
                    <a:moveTo>
                      <a:pt x="1200912" y="562356"/>
                    </a:moveTo>
                    <a:lnTo>
                      <a:pt x="1200912" y="114300"/>
                    </a:lnTo>
                    <a:lnTo>
                      <a:pt x="1199388" y="102108"/>
                    </a:lnTo>
                    <a:lnTo>
                      <a:pt x="1187196" y="59436"/>
                    </a:lnTo>
                    <a:lnTo>
                      <a:pt x="1159764" y="25908"/>
                    </a:lnTo>
                    <a:lnTo>
                      <a:pt x="1109472" y="3048"/>
                    </a:lnTo>
                    <a:lnTo>
                      <a:pt x="1086612" y="0"/>
                    </a:lnTo>
                    <a:lnTo>
                      <a:pt x="114300" y="0"/>
                    </a:lnTo>
                    <a:lnTo>
                      <a:pt x="70104" y="9144"/>
                    </a:lnTo>
                    <a:lnTo>
                      <a:pt x="33528" y="33528"/>
                    </a:lnTo>
                    <a:lnTo>
                      <a:pt x="9144" y="70104"/>
                    </a:lnTo>
                    <a:lnTo>
                      <a:pt x="0" y="114300"/>
                    </a:lnTo>
                    <a:lnTo>
                      <a:pt x="0" y="550164"/>
                    </a:lnTo>
                    <a:lnTo>
                      <a:pt x="1524" y="562356"/>
                    </a:lnTo>
                    <a:lnTo>
                      <a:pt x="3048" y="573024"/>
                    </a:lnTo>
                    <a:lnTo>
                      <a:pt x="9144" y="594360"/>
                    </a:lnTo>
                    <a:lnTo>
                      <a:pt x="10668" y="597916"/>
                    </a:lnTo>
                    <a:lnTo>
                      <a:pt x="10668" y="103632"/>
                    </a:lnTo>
                    <a:lnTo>
                      <a:pt x="12192" y="92964"/>
                    </a:lnTo>
                    <a:lnTo>
                      <a:pt x="15240" y="83820"/>
                    </a:lnTo>
                    <a:lnTo>
                      <a:pt x="18288" y="73152"/>
                    </a:lnTo>
                    <a:lnTo>
                      <a:pt x="22860" y="64008"/>
                    </a:lnTo>
                    <a:lnTo>
                      <a:pt x="56388" y="27432"/>
                    </a:lnTo>
                    <a:lnTo>
                      <a:pt x="92964" y="12192"/>
                    </a:lnTo>
                    <a:lnTo>
                      <a:pt x="103632" y="10668"/>
                    </a:lnTo>
                    <a:lnTo>
                      <a:pt x="1097280" y="10668"/>
                    </a:lnTo>
                    <a:lnTo>
                      <a:pt x="1146048" y="27432"/>
                    </a:lnTo>
                    <a:lnTo>
                      <a:pt x="1173480" y="56388"/>
                    </a:lnTo>
                    <a:lnTo>
                      <a:pt x="1188720" y="92964"/>
                    </a:lnTo>
                    <a:lnTo>
                      <a:pt x="1191768" y="114300"/>
                    </a:lnTo>
                    <a:lnTo>
                      <a:pt x="1191768" y="594360"/>
                    </a:lnTo>
                    <a:lnTo>
                      <a:pt x="1196340" y="583692"/>
                    </a:lnTo>
                    <a:lnTo>
                      <a:pt x="1197864" y="573024"/>
                    </a:lnTo>
                    <a:lnTo>
                      <a:pt x="1200912" y="562356"/>
                    </a:lnTo>
                    <a:close/>
                  </a:path>
                  <a:path w="1201420" h="664845">
                    <a:moveTo>
                      <a:pt x="1191768" y="594360"/>
                    </a:moveTo>
                    <a:lnTo>
                      <a:pt x="1191768" y="550164"/>
                    </a:lnTo>
                    <a:lnTo>
                      <a:pt x="1187196" y="582168"/>
                    </a:lnTo>
                    <a:lnTo>
                      <a:pt x="1178052" y="600456"/>
                    </a:lnTo>
                    <a:lnTo>
                      <a:pt x="1153668" y="630936"/>
                    </a:lnTo>
                    <a:lnTo>
                      <a:pt x="1117092" y="649224"/>
                    </a:lnTo>
                    <a:lnTo>
                      <a:pt x="1107948" y="652272"/>
                    </a:lnTo>
                    <a:lnTo>
                      <a:pt x="1097280" y="653796"/>
                    </a:lnTo>
                    <a:lnTo>
                      <a:pt x="103632" y="653796"/>
                    </a:lnTo>
                    <a:lnTo>
                      <a:pt x="92964" y="652272"/>
                    </a:lnTo>
                    <a:lnTo>
                      <a:pt x="83820" y="649224"/>
                    </a:lnTo>
                    <a:lnTo>
                      <a:pt x="73152" y="646176"/>
                    </a:lnTo>
                    <a:lnTo>
                      <a:pt x="64008" y="641604"/>
                    </a:lnTo>
                    <a:lnTo>
                      <a:pt x="56388" y="637032"/>
                    </a:lnTo>
                    <a:lnTo>
                      <a:pt x="47244" y="630936"/>
                    </a:lnTo>
                    <a:lnTo>
                      <a:pt x="41148" y="623316"/>
                    </a:lnTo>
                    <a:lnTo>
                      <a:pt x="33528" y="615696"/>
                    </a:lnTo>
                    <a:lnTo>
                      <a:pt x="27432" y="608076"/>
                    </a:lnTo>
                    <a:lnTo>
                      <a:pt x="22860" y="600456"/>
                    </a:lnTo>
                    <a:lnTo>
                      <a:pt x="18288" y="591312"/>
                    </a:lnTo>
                    <a:lnTo>
                      <a:pt x="15240" y="580644"/>
                    </a:lnTo>
                    <a:lnTo>
                      <a:pt x="12192" y="571500"/>
                    </a:lnTo>
                    <a:lnTo>
                      <a:pt x="10668" y="560832"/>
                    </a:lnTo>
                    <a:lnTo>
                      <a:pt x="10668" y="597916"/>
                    </a:lnTo>
                    <a:lnTo>
                      <a:pt x="13716" y="605028"/>
                    </a:lnTo>
                    <a:lnTo>
                      <a:pt x="19812" y="614172"/>
                    </a:lnTo>
                    <a:lnTo>
                      <a:pt x="27432" y="623316"/>
                    </a:lnTo>
                    <a:lnTo>
                      <a:pt x="33528" y="630936"/>
                    </a:lnTo>
                    <a:lnTo>
                      <a:pt x="70104" y="655320"/>
                    </a:lnTo>
                    <a:lnTo>
                      <a:pt x="103632" y="662940"/>
                    </a:lnTo>
                    <a:lnTo>
                      <a:pt x="114300" y="664464"/>
                    </a:lnTo>
                    <a:lnTo>
                      <a:pt x="1086612" y="664464"/>
                    </a:lnTo>
                    <a:lnTo>
                      <a:pt x="1098804" y="662940"/>
                    </a:lnTo>
                    <a:lnTo>
                      <a:pt x="1141476" y="650748"/>
                    </a:lnTo>
                    <a:lnTo>
                      <a:pt x="1175004" y="621792"/>
                    </a:lnTo>
                    <a:lnTo>
                      <a:pt x="1187196" y="603504"/>
                    </a:lnTo>
                    <a:lnTo>
                      <a:pt x="1191768" y="594360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  <p:txBody>
              <a:bodyPr wrap="square" lIns="0" tIns="0" rIns="0" bIns="0" rtlCol="0"/>
              <a:lstStyle/>
              <a:p>
                <a:endParaRPr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63" name="object 77">
              <a:extLst>
                <a:ext uri="{FF2B5EF4-FFF2-40B4-BE49-F238E27FC236}">
                  <a16:creationId xmlns:a16="http://schemas.microsoft.com/office/drawing/2014/main" id="{2B2AD21B-8A8B-4C84-837E-D7AC2CE1F21D}"/>
                </a:ext>
              </a:extLst>
            </p:cNvPr>
            <p:cNvGrpSpPr/>
            <p:nvPr/>
          </p:nvGrpSpPr>
          <p:grpSpPr>
            <a:xfrm>
              <a:off x="3891304" y="4751791"/>
              <a:ext cx="2163446" cy="256811"/>
              <a:chOff x="7334890" y="3281172"/>
              <a:chExt cx="2019300" cy="297180"/>
            </a:xfrm>
          </p:grpSpPr>
          <p:sp>
            <p:nvSpPr>
              <p:cNvPr id="97" name="object 78">
                <a:extLst>
                  <a:ext uri="{FF2B5EF4-FFF2-40B4-BE49-F238E27FC236}">
                    <a16:creationId xmlns:a16="http://schemas.microsoft.com/office/drawing/2014/main" id="{50CCD57D-A83F-48D3-B8D1-77D256324A11}"/>
                  </a:ext>
                </a:extLst>
              </p:cNvPr>
              <p:cNvSpPr/>
              <p:nvPr/>
            </p:nvSpPr>
            <p:spPr>
              <a:xfrm>
                <a:off x="7339461" y="3287268"/>
                <a:ext cx="2010410" cy="287020"/>
              </a:xfrm>
              <a:custGeom>
                <a:avLst/>
                <a:gdLst/>
                <a:ahLst/>
                <a:cxnLst/>
                <a:rect l="l" t="t" r="r" b="b"/>
                <a:pathLst>
                  <a:path w="2010409" h="287020">
                    <a:moveTo>
                      <a:pt x="2010155" y="239267"/>
                    </a:moveTo>
                    <a:lnTo>
                      <a:pt x="2010155" y="47243"/>
                    </a:lnTo>
                    <a:lnTo>
                      <a:pt x="2006179" y="28932"/>
                    </a:lnTo>
                    <a:lnTo>
                      <a:pt x="1995487" y="13906"/>
                    </a:lnTo>
                    <a:lnTo>
                      <a:pt x="1979937" y="3738"/>
                    </a:lnTo>
                    <a:lnTo>
                      <a:pt x="1961387" y="0"/>
                    </a:lnTo>
                    <a:lnTo>
                      <a:pt x="47243" y="0"/>
                    </a:lnTo>
                    <a:lnTo>
                      <a:pt x="28932" y="3738"/>
                    </a:lnTo>
                    <a:lnTo>
                      <a:pt x="13906" y="13906"/>
                    </a:lnTo>
                    <a:lnTo>
                      <a:pt x="3738" y="28932"/>
                    </a:lnTo>
                    <a:lnTo>
                      <a:pt x="0" y="47243"/>
                    </a:lnTo>
                    <a:lnTo>
                      <a:pt x="0" y="239267"/>
                    </a:lnTo>
                    <a:lnTo>
                      <a:pt x="3738" y="257579"/>
                    </a:lnTo>
                    <a:lnTo>
                      <a:pt x="13906" y="272605"/>
                    </a:lnTo>
                    <a:lnTo>
                      <a:pt x="28932" y="282773"/>
                    </a:lnTo>
                    <a:lnTo>
                      <a:pt x="47243" y="286511"/>
                    </a:lnTo>
                    <a:lnTo>
                      <a:pt x="1961387" y="286511"/>
                    </a:lnTo>
                    <a:lnTo>
                      <a:pt x="1979937" y="282773"/>
                    </a:lnTo>
                    <a:lnTo>
                      <a:pt x="1995487" y="272605"/>
                    </a:lnTo>
                    <a:lnTo>
                      <a:pt x="2006179" y="257579"/>
                    </a:lnTo>
                    <a:lnTo>
                      <a:pt x="2010155" y="239267"/>
                    </a:lnTo>
                    <a:close/>
                  </a:path>
                </a:pathLst>
              </a:custGeom>
              <a:solidFill>
                <a:srgbClr val="FF98CC"/>
              </a:solidFill>
            </p:spPr>
            <p:txBody>
              <a:bodyPr wrap="square" lIns="0" tIns="0" rIns="0" bIns="0" rtlCol="0"/>
              <a:lstStyle/>
              <a:p>
                <a:endParaRPr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8" name="object 79">
                <a:extLst>
                  <a:ext uri="{FF2B5EF4-FFF2-40B4-BE49-F238E27FC236}">
                    <a16:creationId xmlns:a16="http://schemas.microsoft.com/office/drawing/2014/main" id="{8699C836-8AC7-4005-A8B5-D4033E0B8A8A}"/>
                  </a:ext>
                </a:extLst>
              </p:cNvPr>
              <p:cNvSpPr/>
              <p:nvPr/>
            </p:nvSpPr>
            <p:spPr>
              <a:xfrm>
                <a:off x="7334890" y="3281172"/>
                <a:ext cx="2019300" cy="297180"/>
              </a:xfrm>
              <a:custGeom>
                <a:avLst/>
                <a:gdLst/>
                <a:ahLst/>
                <a:cxnLst/>
                <a:rect l="l" t="t" r="r" b="b"/>
                <a:pathLst>
                  <a:path w="2019300" h="297179">
                    <a:moveTo>
                      <a:pt x="28956" y="280416"/>
                    </a:moveTo>
                    <a:lnTo>
                      <a:pt x="21336" y="275844"/>
                    </a:lnTo>
                    <a:lnTo>
                      <a:pt x="16764" y="268224"/>
                    </a:lnTo>
                    <a:lnTo>
                      <a:pt x="16764" y="269748"/>
                    </a:lnTo>
                    <a:lnTo>
                      <a:pt x="12192" y="260604"/>
                    </a:lnTo>
                    <a:lnTo>
                      <a:pt x="12192" y="262128"/>
                    </a:lnTo>
                    <a:lnTo>
                      <a:pt x="9144" y="252984"/>
                    </a:lnTo>
                    <a:lnTo>
                      <a:pt x="9144" y="24384"/>
                    </a:lnTo>
                    <a:lnTo>
                      <a:pt x="7620" y="24384"/>
                    </a:lnTo>
                    <a:lnTo>
                      <a:pt x="4572" y="32004"/>
                    </a:lnTo>
                    <a:lnTo>
                      <a:pt x="3048" y="32004"/>
                    </a:lnTo>
                    <a:lnTo>
                      <a:pt x="3048" y="33528"/>
                    </a:lnTo>
                    <a:lnTo>
                      <a:pt x="0" y="42672"/>
                    </a:lnTo>
                    <a:lnTo>
                      <a:pt x="0" y="256032"/>
                    </a:lnTo>
                    <a:lnTo>
                      <a:pt x="3048" y="265176"/>
                    </a:lnTo>
                    <a:lnTo>
                      <a:pt x="4572" y="265176"/>
                    </a:lnTo>
                    <a:lnTo>
                      <a:pt x="7620" y="274320"/>
                    </a:lnTo>
                    <a:lnTo>
                      <a:pt x="9144" y="274320"/>
                    </a:lnTo>
                    <a:lnTo>
                      <a:pt x="15240" y="281940"/>
                    </a:lnTo>
                    <a:lnTo>
                      <a:pt x="22860" y="288036"/>
                    </a:lnTo>
                    <a:lnTo>
                      <a:pt x="27432" y="290322"/>
                    </a:lnTo>
                    <a:lnTo>
                      <a:pt x="27432" y="280416"/>
                    </a:lnTo>
                    <a:lnTo>
                      <a:pt x="28956" y="280416"/>
                    </a:lnTo>
                    <a:close/>
                  </a:path>
                  <a:path w="2019300" h="297179">
                    <a:moveTo>
                      <a:pt x="2002536" y="28956"/>
                    </a:moveTo>
                    <a:lnTo>
                      <a:pt x="2002536" y="15240"/>
                    </a:lnTo>
                    <a:lnTo>
                      <a:pt x="1996440" y="10668"/>
                    </a:lnTo>
                    <a:lnTo>
                      <a:pt x="1996440" y="9144"/>
                    </a:lnTo>
                    <a:lnTo>
                      <a:pt x="1994916" y="9144"/>
                    </a:lnTo>
                    <a:lnTo>
                      <a:pt x="1987296" y="4572"/>
                    </a:lnTo>
                    <a:lnTo>
                      <a:pt x="1985772" y="4572"/>
                    </a:lnTo>
                    <a:lnTo>
                      <a:pt x="1976628" y="1524"/>
                    </a:lnTo>
                    <a:lnTo>
                      <a:pt x="1965960" y="0"/>
                    </a:lnTo>
                    <a:lnTo>
                      <a:pt x="51816" y="0"/>
                    </a:lnTo>
                    <a:lnTo>
                      <a:pt x="42672" y="1524"/>
                    </a:lnTo>
                    <a:lnTo>
                      <a:pt x="41148" y="1524"/>
                    </a:lnTo>
                    <a:lnTo>
                      <a:pt x="32004" y="4572"/>
                    </a:lnTo>
                    <a:lnTo>
                      <a:pt x="22860" y="9144"/>
                    </a:lnTo>
                    <a:lnTo>
                      <a:pt x="22860" y="10668"/>
                    </a:lnTo>
                    <a:lnTo>
                      <a:pt x="15240" y="15240"/>
                    </a:lnTo>
                    <a:lnTo>
                      <a:pt x="15240" y="16764"/>
                    </a:lnTo>
                    <a:lnTo>
                      <a:pt x="9144" y="22860"/>
                    </a:lnTo>
                    <a:lnTo>
                      <a:pt x="9144" y="45720"/>
                    </a:lnTo>
                    <a:lnTo>
                      <a:pt x="12192" y="36576"/>
                    </a:lnTo>
                    <a:lnTo>
                      <a:pt x="16764" y="28956"/>
                    </a:lnTo>
                    <a:lnTo>
                      <a:pt x="21336" y="22860"/>
                    </a:lnTo>
                    <a:lnTo>
                      <a:pt x="28956" y="16764"/>
                    </a:lnTo>
                    <a:lnTo>
                      <a:pt x="28956" y="17373"/>
                    </a:lnTo>
                    <a:lnTo>
                      <a:pt x="35052" y="13716"/>
                    </a:lnTo>
                    <a:lnTo>
                      <a:pt x="42672" y="11176"/>
                    </a:lnTo>
                    <a:lnTo>
                      <a:pt x="42672" y="10668"/>
                    </a:lnTo>
                    <a:lnTo>
                      <a:pt x="1975104" y="10668"/>
                    </a:lnTo>
                    <a:lnTo>
                      <a:pt x="1975104" y="11176"/>
                    </a:lnTo>
                    <a:lnTo>
                      <a:pt x="1982724" y="13716"/>
                    </a:lnTo>
                    <a:lnTo>
                      <a:pt x="1990344" y="18288"/>
                    </a:lnTo>
                    <a:lnTo>
                      <a:pt x="1990344" y="16764"/>
                    </a:lnTo>
                    <a:lnTo>
                      <a:pt x="2002536" y="28956"/>
                    </a:lnTo>
                    <a:close/>
                  </a:path>
                  <a:path w="2019300" h="297179">
                    <a:moveTo>
                      <a:pt x="28956" y="17373"/>
                    </a:moveTo>
                    <a:lnTo>
                      <a:pt x="28956" y="16764"/>
                    </a:lnTo>
                    <a:lnTo>
                      <a:pt x="27432" y="18288"/>
                    </a:lnTo>
                    <a:lnTo>
                      <a:pt x="28956" y="17373"/>
                    </a:lnTo>
                    <a:close/>
                  </a:path>
                  <a:path w="2019300" h="297179">
                    <a:moveTo>
                      <a:pt x="36576" y="284988"/>
                    </a:moveTo>
                    <a:lnTo>
                      <a:pt x="27432" y="280416"/>
                    </a:lnTo>
                    <a:lnTo>
                      <a:pt x="27432" y="290322"/>
                    </a:lnTo>
                    <a:lnTo>
                      <a:pt x="32004" y="292608"/>
                    </a:lnTo>
                    <a:lnTo>
                      <a:pt x="32004" y="294132"/>
                    </a:lnTo>
                    <a:lnTo>
                      <a:pt x="35052" y="294640"/>
                    </a:lnTo>
                    <a:lnTo>
                      <a:pt x="35052" y="284988"/>
                    </a:lnTo>
                    <a:lnTo>
                      <a:pt x="36576" y="284988"/>
                    </a:lnTo>
                    <a:close/>
                  </a:path>
                  <a:path w="2019300" h="297179">
                    <a:moveTo>
                      <a:pt x="44196" y="297180"/>
                    </a:moveTo>
                    <a:lnTo>
                      <a:pt x="44196" y="288036"/>
                    </a:lnTo>
                    <a:lnTo>
                      <a:pt x="35052" y="284988"/>
                    </a:lnTo>
                    <a:lnTo>
                      <a:pt x="35052" y="294640"/>
                    </a:lnTo>
                    <a:lnTo>
                      <a:pt x="41148" y="295656"/>
                    </a:lnTo>
                    <a:lnTo>
                      <a:pt x="41148" y="297180"/>
                    </a:lnTo>
                    <a:lnTo>
                      <a:pt x="44196" y="297180"/>
                    </a:lnTo>
                    <a:close/>
                  </a:path>
                  <a:path w="2019300" h="297179">
                    <a:moveTo>
                      <a:pt x="44196" y="10668"/>
                    </a:moveTo>
                    <a:lnTo>
                      <a:pt x="42672" y="10668"/>
                    </a:lnTo>
                    <a:lnTo>
                      <a:pt x="42672" y="11176"/>
                    </a:lnTo>
                    <a:lnTo>
                      <a:pt x="44196" y="10668"/>
                    </a:lnTo>
                    <a:close/>
                  </a:path>
                  <a:path w="2019300" h="297179">
                    <a:moveTo>
                      <a:pt x="2002536" y="281940"/>
                    </a:moveTo>
                    <a:lnTo>
                      <a:pt x="2002536" y="268224"/>
                    </a:lnTo>
                    <a:lnTo>
                      <a:pt x="1996440" y="275844"/>
                    </a:lnTo>
                    <a:lnTo>
                      <a:pt x="1990344" y="280416"/>
                    </a:lnTo>
                    <a:lnTo>
                      <a:pt x="1982724" y="284988"/>
                    </a:lnTo>
                    <a:lnTo>
                      <a:pt x="1975104" y="288036"/>
                    </a:lnTo>
                    <a:lnTo>
                      <a:pt x="1975104" y="286512"/>
                    </a:lnTo>
                    <a:lnTo>
                      <a:pt x="1965960" y="288036"/>
                    </a:lnTo>
                    <a:lnTo>
                      <a:pt x="51816" y="288036"/>
                    </a:lnTo>
                    <a:lnTo>
                      <a:pt x="42672" y="286512"/>
                    </a:lnTo>
                    <a:lnTo>
                      <a:pt x="44196" y="288036"/>
                    </a:lnTo>
                    <a:lnTo>
                      <a:pt x="44196" y="297180"/>
                    </a:lnTo>
                    <a:lnTo>
                      <a:pt x="1976628" y="297180"/>
                    </a:lnTo>
                    <a:lnTo>
                      <a:pt x="1976628" y="295656"/>
                    </a:lnTo>
                    <a:lnTo>
                      <a:pt x="1985772" y="294132"/>
                    </a:lnTo>
                    <a:lnTo>
                      <a:pt x="1987296" y="294132"/>
                    </a:lnTo>
                    <a:lnTo>
                      <a:pt x="1987296" y="292608"/>
                    </a:lnTo>
                    <a:lnTo>
                      <a:pt x="1994916" y="288036"/>
                    </a:lnTo>
                    <a:lnTo>
                      <a:pt x="1996440" y="288036"/>
                    </a:lnTo>
                    <a:lnTo>
                      <a:pt x="2002536" y="281940"/>
                    </a:lnTo>
                    <a:close/>
                  </a:path>
                  <a:path w="2019300" h="297179">
                    <a:moveTo>
                      <a:pt x="1975104" y="11176"/>
                    </a:moveTo>
                    <a:lnTo>
                      <a:pt x="1975104" y="10668"/>
                    </a:lnTo>
                    <a:lnTo>
                      <a:pt x="1973580" y="10668"/>
                    </a:lnTo>
                    <a:lnTo>
                      <a:pt x="1975104" y="11176"/>
                    </a:lnTo>
                    <a:close/>
                  </a:path>
                  <a:path w="2019300" h="297179">
                    <a:moveTo>
                      <a:pt x="2019300" y="245364"/>
                    </a:moveTo>
                    <a:lnTo>
                      <a:pt x="2019300" y="53340"/>
                    </a:lnTo>
                    <a:lnTo>
                      <a:pt x="2017776" y="42672"/>
                    </a:lnTo>
                    <a:lnTo>
                      <a:pt x="2014728" y="33528"/>
                    </a:lnTo>
                    <a:lnTo>
                      <a:pt x="2014728" y="32004"/>
                    </a:lnTo>
                    <a:lnTo>
                      <a:pt x="2010156" y="24384"/>
                    </a:lnTo>
                    <a:lnTo>
                      <a:pt x="2010156" y="22860"/>
                    </a:lnTo>
                    <a:lnTo>
                      <a:pt x="2004060" y="16764"/>
                    </a:lnTo>
                    <a:lnTo>
                      <a:pt x="2002536" y="16764"/>
                    </a:lnTo>
                    <a:lnTo>
                      <a:pt x="2002536" y="28956"/>
                    </a:lnTo>
                    <a:lnTo>
                      <a:pt x="2001012" y="28956"/>
                    </a:lnTo>
                    <a:lnTo>
                      <a:pt x="2005584" y="36576"/>
                    </a:lnTo>
                    <a:lnTo>
                      <a:pt x="2008632" y="45720"/>
                    </a:lnTo>
                    <a:lnTo>
                      <a:pt x="2008632" y="276225"/>
                    </a:lnTo>
                    <a:lnTo>
                      <a:pt x="2010156" y="274320"/>
                    </a:lnTo>
                    <a:lnTo>
                      <a:pt x="2014728" y="265176"/>
                    </a:lnTo>
                    <a:lnTo>
                      <a:pt x="2017776" y="256032"/>
                    </a:lnTo>
                    <a:lnTo>
                      <a:pt x="2017776" y="254508"/>
                    </a:lnTo>
                    <a:lnTo>
                      <a:pt x="2019300" y="245364"/>
                    </a:lnTo>
                    <a:close/>
                  </a:path>
                  <a:path w="2019300" h="297179">
                    <a:moveTo>
                      <a:pt x="2008632" y="276225"/>
                    </a:moveTo>
                    <a:lnTo>
                      <a:pt x="2008632" y="252984"/>
                    </a:lnTo>
                    <a:lnTo>
                      <a:pt x="2005584" y="262128"/>
                    </a:lnTo>
                    <a:lnTo>
                      <a:pt x="2005584" y="260604"/>
                    </a:lnTo>
                    <a:lnTo>
                      <a:pt x="2001012" y="269748"/>
                    </a:lnTo>
                    <a:lnTo>
                      <a:pt x="2002536" y="268224"/>
                    </a:lnTo>
                    <a:lnTo>
                      <a:pt x="2002536" y="281940"/>
                    </a:lnTo>
                    <a:lnTo>
                      <a:pt x="2004060" y="281940"/>
                    </a:lnTo>
                    <a:lnTo>
                      <a:pt x="2008632" y="276225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  <p:txBody>
              <a:bodyPr wrap="square" lIns="0" tIns="0" rIns="0" bIns="0" rtlCol="0"/>
              <a:lstStyle/>
              <a:p>
                <a:endParaRPr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67" name="object 123">
              <a:extLst>
                <a:ext uri="{FF2B5EF4-FFF2-40B4-BE49-F238E27FC236}">
                  <a16:creationId xmlns:a16="http://schemas.microsoft.com/office/drawing/2014/main" id="{36206788-0877-41D0-BED5-B034C2F03198}"/>
                </a:ext>
              </a:extLst>
            </p:cNvPr>
            <p:cNvSpPr txBox="1"/>
            <p:nvPr/>
          </p:nvSpPr>
          <p:spPr>
            <a:xfrm>
              <a:off x="4436168" y="4821805"/>
              <a:ext cx="1897437" cy="125233"/>
            </a:xfrm>
            <a:prstGeom prst="rect">
              <a:avLst/>
            </a:prstGeom>
          </p:spPr>
          <p:txBody>
            <a:bodyPr vert="horz" wrap="square" lIns="0" tIns="6787" rIns="0" bIns="0" rtlCol="0">
              <a:spAutoFit/>
            </a:bodyPr>
            <a:lstStyle/>
            <a:p>
              <a:pPr marL="7144">
                <a:spcBef>
                  <a:spcPts val="53"/>
                </a:spcBef>
              </a:pPr>
              <a:r>
                <a:rPr sz="900" b="1" dirty="0">
                  <a:latin typeface="Arial" panose="020B0604020202020204" pitchFamily="34" charset="0"/>
                  <a:cs typeface="Arial" panose="020B0604020202020204" pitchFamily="34" charset="0"/>
                </a:rPr>
                <a:t>Le</a:t>
              </a:r>
              <a:r>
                <a:rPr sz="900" b="1" spc="3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b="1" spc="-6" dirty="0">
                  <a:latin typeface="Arial" panose="020B0604020202020204" pitchFamily="34" charset="0"/>
                  <a:cs typeface="Arial" panose="020B0604020202020204" pitchFamily="34" charset="0"/>
                </a:rPr>
                <a:t>fonctionnement</a:t>
              </a:r>
              <a:r>
                <a:rPr sz="900" b="1" spc="8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b="1" dirty="0">
                  <a:latin typeface="Arial" panose="020B0604020202020204" pitchFamily="34" charset="0"/>
                  <a:cs typeface="Arial" panose="020B0604020202020204" pitchFamily="34" charset="0"/>
                </a:rPr>
                <a:t>de</a:t>
              </a:r>
              <a:r>
                <a:rPr sz="900" b="1" spc="-3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b="1" spc="-6" dirty="0">
                  <a:latin typeface="Arial" panose="020B0604020202020204" pitchFamily="34" charset="0"/>
                  <a:cs typeface="Arial" panose="020B0604020202020204" pitchFamily="34" charset="0"/>
                </a:rPr>
                <a:t>l’école</a:t>
              </a:r>
              <a:endParaRPr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9" name="object 128">
              <a:extLst>
                <a:ext uri="{FF2B5EF4-FFF2-40B4-BE49-F238E27FC236}">
                  <a16:creationId xmlns:a16="http://schemas.microsoft.com/office/drawing/2014/main" id="{67D0751E-AD95-426E-88AB-2683A74FCD08}"/>
                </a:ext>
              </a:extLst>
            </p:cNvPr>
            <p:cNvSpPr txBox="1"/>
            <p:nvPr/>
          </p:nvSpPr>
          <p:spPr>
            <a:xfrm>
              <a:off x="3273063" y="5587160"/>
              <a:ext cx="1158600" cy="364199"/>
            </a:xfrm>
            <a:prstGeom prst="rect">
              <a:avLst/>
            </a:prstGeom>
          </p:spPr>
          <p:txBody>
            <a:bodyPr vert="horz" wrap="square" lIns="0" tIns="7144" rIns="0" bIns="0" rtlCol="0">
              <a:spAutoFit/>
            </a:bodyPr>
            <a:lstStyle/>
            <a:p>
              <a:pPr marL="7144" marR="2858" algn="ctr">
                <a:spcBef>
                  <a:spcPts val="56"/>
                </a:spcBef>
              </a:pPr>
              <a:r>
                <a:rPr sz="900" spc="-48" dirty="0">
                  <a:latin typeface="Arial" panose="020B0604020202020204" pitchFamily="34" charset="0"/>
                  <a:cs typeface="Arial" panose="020B0604020202020204" pitchFamily="34" charset="0"/>
                </a:rPr>
                <a:t>Renforcer</a:t>
              </a:r>
              <a:r>
                <a:rPr sz="900" spc="23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7" dirty="0">
                  <a:latin typeface="Arial" panose="020B0604020202020204" pitchFamily="34" charset="0"/>
                  <a:cs typeface="Arial" panose="020B0604020202020204" pitchFamily="34" charset="0"/>
                </a:rPr>
                <a:t>le</a:t>
              </a:r>
              <a:r>
                <a:rPr sz="900" spc="-14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42" dirty="0">
                  <a:latin typeface="Arial" panose="020B0604020202020204" pitchFamily="34" charset="0"/>
                  <a:cs typeface="Arial" panose="020B0604020202020204" pitchFamily="34" charset="0"/>
                </a:rPr>
                <a:t>lien</a:t>
              </a:r>
              <a:r>
                <a:rPr sz="900" spc="-6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53" dirty="0">
                  <a:latin typeface="Arial" panose="020B0604020202020204" pitchFamily="34" charset="0"/>
                  <a:cs typeface="Arial" panose="020B0604020202020204" pitchFamily="34" charset="0"/>
                </a:rPr>
                <a:t>avec</a:t>
              </a:r>
              <a:r>
                <a:rPr sz="900" spc="6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7" dirty="0">
                  <a:latin typeface="Arial" panose="020B0604020202020204" pitchFamily="34" charset="0"/>
                  <a:cs typeface="Arial" panose="020B0604020202020204" pitchFamily="34" charset="0"/>
                </a:rPr>
                <a:t>les</a:t>
              </a:r>
              <a:r>
                <a:rPr sz="900" spc="28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42" dirty="0">
                  <a:latin typeface="Arial" panose="020B0604020202020204" pitchFamily="34" charset="0"/>
                  <a:cs typeface="Arial" panose="020B0604020202020204" pitchFamily="34" charset="0"/>
                </a:rPr>
                <a:t>familles,</a:t>
              </a:r>
              <a:r>
                <a:rPr sz="9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45" dirty="0">
                  <a:latin typeface="Arial" panose="020B0604020202020204" pitchFamily="34" charset="0"/>
                  <a:cs typeface="Arial" panose="020B0604020202020204" pitchFamily="34" charset="0"/>
                </a:rPr>
                <a:t>les</a:t>
              </a:r>
              <a:r>
                <a:rPr sz="9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6" dirty="0">
                  <a:latin typeface="Arial" panose="020B0604020202020204" pitchFamily="34" charset="0"/>
                  <a:cs typeface="Arial" panose="020B0604020202020204" pitchFamily="34" charset="0"/>
                </a:rPr>
                <a:t>considérer </a:t>
              </a:r>
              <a:r>
                <a:rPr sz="900" spc="-68" dirty="0">
                  <a:latin typeface="Arial" panose="020B0604020202020204" pitchFamily="34" charset="0"/>
                  <a:cs typeface="Arial" panose="020B0604020202020204" pitchFamily="34" charset="0"/>
                </a:rPr>
                <a:t>comme</a:t>
              </a:r>
              <a:r>
                <a:rPr sz="900" spc="6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56" dirty="0">
                  <a:latin typeface="Arial" panose="020B0604020202020204" pitchFamily="34" charset="0"/>
                  <a:cs typeface="Arial" panose="020B0604020202020204" pitchFamily="34" charset="0"/>
                </a:rPr>
                <a:t>de</a:t>
              </a:r>
              <a:r>
                <a:rPr sz="9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6" dirty="0">
                  <a:latin typeface="Arial" panose="020B0604020202020204" pitchFamily="34" charset="0"/>
                  <a:cs typeface="Arial" panose="020B0604020202020204" pitchFamily="34" charset="0"/>
                </a:rPr>
                <a:t>véritables partenaires.</a:t>
              </a:r>
              <a:endParaRPr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9" name="Groupe 8">
              <a:extLst>
                <a:ext uri="{FF2B5EF4-FFF2-40B4-BE49-F238E27FC236}">
                  <a16:creationId xmlns:a16="http://schemas.microsoft.com/office/drawing/2014/main" id="{CA2697C7-ADA4-4BEA-98E4-9E98DB06C856}"/>
                </a:ext>
              </a:extLst>
            </p:cNvPr>
            <p:cNvGrpSpPr/>
            <p:nvPr/>
          </p:nvGrpSpPr>
          <p:grpSpPr>
            <a:xfrm>
              <a:off x="5506132" y="5408853"/>
              <a:ext cx="1087980" cy="426920"/>
              <a:chOff x="9315534" y="3879283"/>
              <a:chExt cx="1934186" cy="758969"/>
            </a:xfrm>
          </p:grpSpPr>
          <p:grpSp>
            <p:nvGrpSpPr>
              <p:cNvPr id="58" name="object 56">
                <a:extLst>
                  <a:ext uri="{FF2B5EF4-FFF2-40B4-BE49-F238E27FC236}">
                    <a16:creationId xmlns:a16="http://schemas.microsoft.com/office/drawing/2014/main" id="{45835B9F-58D4-4AE1-9771-7F990641446B}"/>
                  </a:ext>
                </a:extLst>
              </p:cNvPr>
              <p:cNvGrpSpPr/>
              <p:nvPr/>
            </p:nvGrpSpPr>
            <p:grpSpPr>
              <a:xfrm>
                <a:off x="9315534" y="3879283"/>
                <a:ext cx="1925480" cy="758969"/>
                <a:chOff x="8593714" y="5129784"/>
                <a:chExt cx="1010919" cy="494030"/>
              </a:xfrm>
            </p:grpSpPr>
            <p:sp>
              <p:nvSpPr>
                <p:cNvPr id="107" name="object 57">
                  <a:extLst>
                    <a:ext uri="{FF2B5EF4-FFF2-40B4-BE49-F238E27FC236}">
                      <a16:creationId xmlns:a16="http://schemas.microsoft.com/office/drawing/2014/main" id="{62BDA112-CC30-42EA-8134-57238C375CE7}"/>
                    </a:ext>
                  </a:extLst>
                </p:cNvPr>
                <p:cNvSpPr/>
                <p:nvPr/>
              </p:nvSpPr>
              <p:spPr>
                <a:xfrm>
                  <a:off x="8598285" y="5134355"/>
                  <a:ext cx="1001394" cy="4851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01395" h="485139">
                      <a:moveTo>
                        <a:pt x="1001267" y="403859"/>
                      </a:moveTo>
                      <a:lnTo>
                        <a:pt x="1001267" y="80771"/>
                      </a:lnTo>
                      <a:lnTo>
                        <a:pt x="994862" y="49506"/>
                      </a:lnTo>
                      <a:lnTo>
                        <a:pt x="977455" y="23812"/>
                      </a:lnTo>
                      <a:lnTo>
                        <a:pt x="951761" y="6405"/>
                      </a:lnTo>
                      <a:lnTo>
                        <a:pt x="920495" y="0"/>
                      </a:lnTo>
                      <a:lnTo>
                        <a:pt x="80771" y="0"/>
                      </a:lnTo>
                      <a:lnTo>
                        <a:pt x="49506" y="6405"/>
                      </a:lnTo>
                      <a:lnTo>
                        <a:pt x="23812" y="23812"/>
                      </a:lnTo>
                      <a:lnTo>
                        <a:pt x="6405" y="49506"/>
                      </a:lnTo>
                      <a:lnTo>
                        <a:pt x="0" y="80771"/>
                      </a:lnTo>
                      <a:lnTo>
                        <a:pt x="0" y="403859"/>
                      </a:lnTo>
                      <a:lnTo>
                        <a:pt x="6405" y="435125"/>
                      </a:lnTo>
                      <a:lnTo>
                        <a:pt x="23812" y="460819"/>
                      </a:lnTo>
                      <a:lnTo>
                        <a:pt x="49506" y="478226"/>
                      </a:lnTo>
                      <a:lnTo>
                        <a:pt x="80771" y="484631"/>
                      </a:lnTo>
                      <a:lnTo>
                        <a:pt x="920495" y="484631"/>
                      </a:lnTo>
                      <a:lnTo>
                        <a:pt x="951761" y="478226"/>
                      </a:lnTo>
                      <a:lnTo>
                        <a:pt x="977455" y="460819"/>
                      </a:lnTo>
                      <a:lnTo>
                        <a:pt x="994862" y="435125"/>
                      </a:lnTo>
                      <a:lnTo>
                        <a:pt x="1001267" y="403859"/>
                      </a:lnTo>
                      <a:close/>
                    </a:path>
                  </a:pathLst>
                </a:custGeom>
                <a:solidFill>
                  <a:srgbClr val="9898FF"/>
                </a:solidFill>
              </p:spPr>
              <p:txBody>
                <a:bodyPr wrap="square" lIns="0" tIns="0" rIns="0" bIns="0" rtlCol="0"/>
                <a:lstStyle/>
                <a:p>
                  <a:endParaRPr sz="9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08" name="object 58">
                  <a:extLst>
                    <a:ext uri="{FF2B5EF4-FFF2-40B4-BE49-F238E27FC236}">
                      <a16:creationId xmlns:a16="http://schemas.microsoft.com/office/drawing/2014/main" id="{37C88F58-970B-4A48-9CC3-894B7F55BF21}"/>
                    </a:ext>
                  </a:extLst>
                </p:cNvPr>
                <p:cNvSpPr/>
                <p:nvPr/>
              </p:nvSpPr>
              <p:spPr>
                <a:xfrm>
                  <a:off x="8593714" y="5129784"/>
                  <a:ext cx="1010919" cy="4940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0920" h="494029">
                      <a:moveTo>
                        <a:pt x="1010412" y="416052"/>
                      </a:moveTo>
                      <a:lnTo>
                        <a:pt x="1010412" y="76200"/>
                      </a:lnTo>
                      <a:lnTo>
                        <a:pt x="1008888" y="68580"/>
                      </a:lnTo>
                      <a:lnTo>
                        <a:pt x="1007364" y="59436"/>
                      </a:lnTo>
                      <a:lnTo>
                        <a:pt x="1004316" y="51816"/>
                      </a:lnTo>
                      <a:lnTo>
                        <a:pt x="999744" y="44196"/>
                      </a:lnTo>
                      <a:lnTo>
                        <a:pt x="996696" y="38100"/>
                      </a:lnTo>
                      <a:lnTo>
                        <a:pt x="990600" y="30480"/>
                      </a:lnTo>
                      <a:lnTo>
                        <a:pt x="986028" y="24384"/>
                      </a:lnTo>
                      <a:lnTo>
                        <a:pt x="979932" y="19812"/>
                      </a:lnTo>
                      <a:lnTo>
                        <a:pt x="972312" y="13716"/>
                      </a:lnTo>
                      <a:lnTo>
                        <a:pt x="966216" y="10668"/>
                      </a:lnTo>
                      <a:lnTo>
                        <a:pt x="958596" y="6096"/>
                      </a:lnTo>
                      <a:lnTo>
                        <a:pt x="950976" y="3048"/>
                      </a:lnTo>
                      <a:lnTo>
                        <a:pt x="941832" y="1524"/>
                      </a:lnTo>
                      <a:lnTo>
                        <a:pt x="934212" y="0"/>
                      </a:lnTo>
                      <a:lnTo>
                        <a:pt x="76200" y="0"/>
                      </a:lnTo>
                      <a:lnTo>
                        <a:pt x="67056" y="1524"/>
                      </a:lnTo>
                      <a:lnTo>
                        <a:pt x="30480" y="19812"/>
                      </a:lnTo>
                      <a:lnTo>
                        <a:pt x="24384" y="25908"/>
                      </a:lnTo>
                      <a:lnTo>
                        <a:pt x="18288" y="30480"/>
                      </a:lnTo>
                      <a:lnTo>
                        <a:pt x="13716" y="38100"/>
                      </a:lnTo>
                      <a:lnTo>
                        <a:pt x="9144" y="44196"/>
                      </a:lnTo>
                      <a:lnTo>
                        <a:pt x="6096" y="51816"/>
                      </a:lnTo>
                      <a:lnTo>
                        <a:pt x="3048" y="60960"/>
                      </a:lnTo>
                      <a:lnTo>
                        <a:pt x="0" y="76200"/>
                      </a:lnTo>
                      <a:lnTo>
                        <a:pt x="0" y="417576"/>
                      </a:lnTo>
                      <a:lnTo>
                        <a:pt x="1524" y="425196"/>
                      </a:lnTo>
                      <a:lnTo>
                        <a:pt x="3048" y="434340"/>
                      </a:lnTo>
                      <a:lnTo>
                        <a:pt x="6096" y="441960"/>
                      </a:lnTo>
                      <a:lnTo>
                        <a:pt x="9144" y="447040"/>
                      </a:lnTo>
                      <a:lnTo>
                        <a:pt x="9144" y="77724"/>
                      </a:lnTo>
                      <a:lnTo>
                        <a:pt x="12192" y="62484"/>
                      </a:lnTo>
                      <a:lnTo>
                        <a:pt x="15240" y="56388"/>
                      </a:lnTo>
                      <a:lnTo>
                        <a:pt x="18288" y="48768"/>
                      </a:lnTo>
                      <a:lnTo>
                        <a:pt x="22860" y="42672"/>
                      </a:lnTo>
                      <a:lnTo>
                        <a:pt x="25908" y="36576"/>
                      </a:lnTo>
                      <a:lnTo>
                        <a:pt x="32004" y="32004"/>
                      </a:lnTo>
                      <a:lnTo>
                        <a:pt x="36576" y="25908"/>
                      </a:lnTo>
                      <a:lnTo>
                        <a:pt x="42672" y="22860"/>
                      </a:lnTo>
                      <a:lnTo>
                        <a:pt x="48768" y="18288"/>
                      </a:lnTo>
                      <a:lnTo>
                        <a:pt x="56388" y="15240"/>
                      </a:lnTo>
                      <a:lnTo>
                        <a:pt x="62484" y="12192"/>
                      </a:lnTo>
                      <a:lnTo>
                        <a:pt x="77724" y="9144"/>
                      </a:lnTo>
                      <a:lnTo>
                        <a:pt x="932688" y="9144"/>
                      </a:lnTo>
                      <a:lnTo>
                        <a:pt x="979932" y="32004"/>
                      </a:lnTo>
                      <a:lnTo>
                        <a:pt x="995172" y="56388"/>
                      </a:lnTo>
                      <a:lnTo>
                        <a:pt x="998220" y="62484"/>
                      </a:lnTo>
                      <a:lnTo>
                        <a:pt x="1001268" y="77724"/>
                      </a:lnTo>
                      <a:lnTo>
                        <a:pt x="1001268" y="448056"/>
                      </a:lnTo>
                      <a:lnTo>
                        <a:pt x="1004316" y="441960"/>
                      </a:lnTo>
                      <a:lnTo>
                        <a:pt x="1007364" y="432816"/>
                      </a:lnTo>
                      <a:lnTo>
                        <a:pt x="1008888" y="425196"/>
                      </a:lnTo>
                      <a:lnTo>
                        <a:pt x="1010412" y="416052"/>
                      </a:lnTo>
                      <a:close/>
                    </a:path>
                    <a:path w="1010920" h="494029">
                      <a:moveTo>
                        <a:pt x="1001268" y="448056"/>
                      </a:moveTo>
                      <a:lnTo>
                        <a:pt x="1001268" y="416052"/>
                      </a:lnTo>
                      <a:lnTo>
                        <a:pt x="998220" y="431292"/>
                      </a:lnTo>
                      <a:lnTo>
                        <a:pt x="995172" y="437388"/>
                      </a:lnTo>
                      <a:lnTo>
                        <a:pt x="992124" y="445008"/>
                      </a:lnTo>
                      <a:lnTo>
                        <a:pt x="987552" y="451104"/>
                      </a:lnTo>
                      <a:lnTo>
                        <a:pt x="984504" y="457200"/>
                      </a:lnTo>
                      <a:lnTo>
                        <a:pt x="978408" y="461772"/>
                      </a:lnTo>
                      <a:lnTo>
                        <a:pt x="973836" y="466344"/>
                      </a:lnTo>
                      <a:lnTo>
                        <a:pt x="961644" y="475488"/>
                      </a:lnTo>
                      <a:lnTo>
                        <a:pt x="954024" y="478536"/>
                      </a:lnTo>
                      <a:lnTo>
                        <a:pt x="947928" y="480060"/>
                      </a:lnTo>
                      <a:lnTo>
                        <a:pt x="940308" y="483108"/>
                      </a:lnTo>
                      <a:lnTo>
                        <a:pt x="932688" y="483108"/>
                      </a:lnTo>
                      <a:lnTo>
                        <a:pt x="925068" y="484632"/>
                      </a:lnTo>
                      <a:lnTo>
                        <a:pt x="85344" y="484632"/>
                      </a:lnTo>
                      <a:lnTo>
                        <a:pt x="77724" y="483108"/>
                      </a:lnTo>
                      <a:lnTo>
                        <a:pt x="70104" y="483108"/>
                      </a:lnTo>
                      <a:lnTo>
                        <a:pt x="62484" y="480060"/>
                      </a:lnTo>
                      <a:lnTo>
                        <a:pt x="54864" y="478536"/>
                      </a:lnTo>
                      <a:lnTo>
                        <a:pt x="48768" y="475488"/>
                      </a:lnTo>
                      <a:lnTo>
                        <a:pt x="30480" y="461772"/>
                      </a:lnTo>
                      <a:lnTo>
                        <a:pt x="25908" y="455676"/>
                      </a:lnTo>
                      <a:lnTo>
                        <a:pt x="21336" y="451104"/>
                      </a:lnTo>
                      <a:lnTo>
                        <a:pt x="18288" y="443484"/>
                      </a:lnTo>
                      <a:lnTo>
                        <a:pt x="12192" y="431292"/>
                      </a:lnTo>
                      <a:lnTo>
                        <a:pt x="9144" y="416052"/>
                      </a:lnTo>
                      <a:lnTo>
                        <a:pt x="9144" y="447040"/>
                      </a:lnTo>
                      <a:lnTo>
                        <a:pt x="10668" y="449580"/>
                      </a:lnTo>
                      <a:lnTo>
                        <a:pt x="13716" y="455676"/>
                      </a:lnTo>
                      <a:lnTo>
                        <a:pt x="19812" y="463296"/>
                      </a:lnTo>
                      <a:lnTo>
                        <a:pt x="24384" y="469392"/>
                      </a:lnTo>
                      <a:lnTo>
                        <a:pt x="30480" y="473964"/>
                      </a:lnTo>
                      <a:lnTo>
                        <a:pt x="38100" y="478536"/>
                      </a:lnTo>
                      <a:lnTo>
                        <a:pt x="44196" y="483108"/>
                      </a:lnTo>
                      <a:lnTo>
                        <a:pt x="51816" y="487680"/>
                      </a:lnTo>
                      <a:lnTo>
                        <a:pt x="59436" y="489204"/>
                      </a:lnTo>
                      <a:lnTo>
                        <a:pt x="68580" y="492252"/>
                      </a:lnTo>
                      <a:lnTo>
                        <a:pt x="76200" y="493776"/>
                      </a:lnTo>
                      <a:lnTo>
                        <a:pt x="934212" y="493776"/>
                      </a:lnTo>
                      <a:lnTo>
                        <a:pt x="943356" y="492252"/>
                      </a:lnTo>
                      <a:lnTo>
                        <a:pt x="979932" y="473964"/>
                      </a:lnTo>
                      <a:lnTo>
                        <a:pt x="996696" y="455676"/>
                      </a:lnTo>
                      <a:lnTo>
                        <a:pt x="1001268" y="44805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</p:spPr>
              <p:txBody>
                <a:bodyPr wrap="square" lIns="0" tIns="0" rIns="0" bIns="0" rtlCol="0"/>
                <a:lstStyle/>
                <a:p>
                  <a:endParaRPr sz="9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71" name="object 130">
                <a:extLst>
                  <a:ext uri="{FF2B5EF4-FFF2-40B4-BE49-F238E27FC236}">
                    <a16:creationId xmlns:a16="http://schemas.microsoft.com/office/drawing/2014/main" id="{5A5A5A43-78F0-4C8A-BA5D-C5174776530C}"/>
                  </a:ext>
                </a:extLst>
              </p:cNvPr>
              <p:cNvSpPr txBox="1"/>
              <p:nvPr/>
            </p:nvSpPr>
            <p:spPr>
              <a:xfrm>
                <a:off x="9450024" y="4125288"/>
                <a:ext cx="1799696" cy="223188"/>
              </a:xfrm>
              <a:prstGeom prst="rect">
                <a:avLst/>
              </a:prstGeom>
            </p:spPr>
            <p:txBody>
              <a:bodyPr vert="horz" wrap="square" lIns="0" tIns="7144" rIns="0" bIns="0" rtlCol="0">
                <a:spAutoFit/>
              </a:bodyPr>
              <a:lstStyle/>
              <a:p>
                <a:pPr marL="7144" marR="2858" algn="ctr">
                  <a:spcBef>
                    <a:spcPts val="56"/>
                  </a:spcBef>
                </a:pPr>
                <a:r>
                  <a:rPr sz="900" spc="-51" dirty="0">
                    <a:latin typeface="Arial" panose="020B0604020202020204" pitchFamily="34" charset="0"/>
                    <a:cs typeface="Arial" panose="020B0604020202020204" pitchFamily="34" charset="0"/>
                  </a:rPr>
                  <a:t>Ecrire</a:t>
                </a:r>
                <a:r>
                  <a:rPr sz="900" spc="42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84" dirty="0">
                    <a:latin typeface="Arial" panose="020B0604020202020204" pitchFamily="34" charset="0"/>
                    <a:cs typeface="Arial" panose="020B0604020202020204" pitchFamily="34" charset="0"/>
                  </a:rPr>
                  <a:t>un</a:t>
                </a:r>
                <a:r>
                  <a:rPr sz="900" spc="53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51" dirty="0">
                    <a:latin typeface="Arial" panose="020B0604020202020204" pitchFamily="34" charset="0"/>
                    <a:cs typeface="Arial" panose="020B0604020202020204" pitchFamily="34" charset="0"/>
                  </a:rPr>
                  <a:t>protocole</a:t>
                </a:r>
                <a:r>
                  <a:rPr sz="900" spc="48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42" dirty="0">
                    <a:latin typeface="Arial" panose="020B0604020202020204" pitchFamily="34" charset="0"/>
                    <a:cs typeface="Arial" panose="020B0604020202020204" pitchFamily="34" charset="0"/>
                  </a:rPr>
                  <a:t>de</a:t>
                </a:r>
                <a:r>
                  <a:rPr sz="900" spc="28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48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crise</a:t>
                </a:r>
                <a:endParaRPr sz="9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73" name="object 134">
              <a:extLst>
                <a:ext uri="{FF2B5EF4-FFF2-40B4-BE49-F238E27FC236}">
                  <a16:creationId xmlns:a16="http://schemas.microsoft.com/office/drawing/2014/main" id="{44124B2C-E2D3-4F72-B52C-C1DDBAE95666}"/>
                </a:ext>
              </a:extLst>
            </p:cNvPr>
            <p:cNvSpPr/>
            <p:nvPr/>
          </p:nvSpPr>
          <p:spPr>
            <a:xfrm>
              <a:off x="3950083" y="5019137"/>
              <a:ext cx="387107" cy="432407"/>
            </a:xfrm>
            <a:custGeom>
              <a:avLst/>
              <a:gdLst/>
              <a:ahLst/>
              <a:cxnLst/>
              <a:rect l="l" t="t" r="r" b="b"/>
              <a:pathLst>
                <a:path w="361315" h="500379">
                  <a:moveTo>
                    <a:pt x="361187" y="4571"/>
                  </a:moveTo>
                  <a:lnTo>
                    <a:pt x="353567" y="0"/>
                  </a:lnTo>
                  <a:lnTo>
                    <a:pt x="0" y="495299"/>
                  </a:lnTo>
                  <a:lnTo>
                    <a:pt x="7619" y="499871"/>
                  </a:lnTo>
                  <a:lnTo>
                    <a:pt x="361187" y="457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0" name="object 162">
              <a:extLst>
                <a:ext uri="{FF2B5EF4-FFF2-40B4-BE49-F238E27FC236}">
                  <a16:creationId xmlns:a16="http://schemas.microsoft.com/office/drawing/2014/main" id="{235E5254-6E5C-4E60-ACC5-3F05AB306C95}"/>
                </a:ext>
              </a:extLst>
            </p:cNvPr>
            <p:cNvSpPr txBox="1"/>
            <p:nvPr/>
          </p:nvSpPr>
          <p:spPr>
            <a:xfrm>
              <a:off x="3750896" y="6503292"/>
              <a:ext cx="729993" cy="364199"/>
            </a:xfrm>
            <a:prstGeom prst="rect">
              <a:avLst/>
            </a:prstGeom>
          </p:spPr>
          <p:txBody>
            <a:bodyPr vert="horz" wrap="square" lIns="0" tIns="7144" rIns="0" bIns="0" rtlCol="0">
              <a:spAutoFit/>
            </a:bodyPr>
            <a:lstStyle/>
            <a:p>
              <a:pPr marL="10358" marR="2858" indent="-3572" algn="just">
                <a:spcBef>
                  <a:spcPts val="56"/>
                </a:spcBef>
              </a:pPr>
              <a:r>
                <a:rPr sz="900" spc="-39" dirty="0">
                  <a:latin typeface="Arial" panose="020B0604020202020204" pitchFamily="34" charset="0"/>
                  <a:cs typeface="Arial" panose="020B0604020202020204" pitchFamily="34" charset="0"/>
                </a:rPr>
                <a:t>Solliciter</a:t>
              </a:r>
              <a:r>
                <a:rPr sz="900" spc="1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56" dirty="0">
                  <a:latin typeface="Arial" panose="020B0604020202020204" pitchFamily="34" charset="0"/>
                  <a:cs typeface="Arial" panose="020B0604020202020204" pitchFamily="34" charset="0"/>
                </a:rPr>
                <a:t>le</a:t>
              </a:r>
              <a:r>
                <a:rPr sz="900" spc="23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45" dirty="0">
                  <a:latin typeface="Arial" panose="020B0604020202020204" pitchFamily="34" charset="0"/>
                  <a:cs typeface="Arial" panose="020B0604020202020204" pitchFamily="34" charset="0"/>
                </a:rPr>
                <a:t>pôle</a:t>
              </a:r>
              <a:r>
                <a:rPr sz="900" spc="28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48" dirty="0">
                  <a:latin typeface="Arial" panose="020B0604020202020204" pitchFamily="34" charset="0"/>
                  <a:cs typeface="Arial" panose="020B0604020202020204" pitchFamily="34" charset="0"/>
                </a:rPr>
                <a:t>ressource</a:t>
              </a:r>
              <a:r>
                <a:rPr sz="900" spc="2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90" dirty="0">
                  <a:latin typeface="Arial" panose="020B0604020202020204" pitchFamily="34" charset="0"/>
                  <a:cs typeface="Arial" panose="020B0604020202020204" pitchFamily="34" charset="0"/>
                </a:rPr>
                <a:t>de</a:t>
              </a:r>
              <a:r>
                <a:rPr sz="900" spc="59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25" dirty="0">
                  <a:latin typeface="Arial" panose="020B0604020202020204" pitchFamily="34" charset="0"/>
                  <a:cs typeface="Arial" panose="020B0604020202020204" pitchFamily="34" charset="0"/>
                </a:rPr>
                <a:t>la</a:t>
              </a:r>
              <a:r>
                <a:rPr sz="900" spc="28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7" dirty="0">
                  <a:latin typeface="Arial" panose="020B0604020202020204" pitchFamily="34" charset="0"/>
                  <a:cs typeface="Arial" panose="020B0604020202020204" pitchFamily="34" charset="0"/>
                </a:rPr>
                <a:t>circonscription.</a:t>
              </a:r>
              <a:endParaRPr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2" name="object 168">
              <a:extLst>
                <a:ext uri="{FF2B5EF4-FFF2-40B4-BE49-F238E27FC236}">
                  <a16:creationId xmlns:a16="http://schemas.microsoft.com/office/drawing/2014/main" id="{A09B4337-BE04-43AF-9E5C-F3152703DB5D}"/>
                </a:ext>
              </a:extLst>
            </p:cNvPr>
            <p:cNvSpPr/>
            <p:nvPr/>
          </p:nvSpPr>
          <p:spPr>
            <a:xfrm>
              <a:off x="4565646" y="4990163"/>
              <a:ext cx="163279" cy="1464587"/>
            </a:xfrm>
            <a:custGeom>
              <a:avLst/>
              <a:gdLst/>
              <a:ahLst/>
              <a:cxnLst/>
              <a:rect l="l" t="t" r="r" b="b"/>
              <a:pathLst>
                <a:path w="152400" h="1694814">
                  <a:moveTo>
                    <a:pt x="152399" y="1523"/>
                  </a:moveTo>
                  <a:lnTo>
                    <a:pt x="146303" y="0"/>
                  </a:lnTo>
                  <a:lnTo>
                    <a:pt x="0" y="1694687"/>
                  </a:lnTo>
                  <a:lnTo>
                    <a:pt x="6095" y="1694687"/>
                  </a:lnTo>
                  <a:lnTo>
                    <a:pt x="152399" y="152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5" name="object 176">
              <a:extLst>
                <a:ext uri="{FF2B5EF4-FFF2-40B4-BE49-F238E27FC236}">
                  <a16:creationId xmlns:a16="http://schemas.microsoft.com/office/drawing/2014/main" id="{AF99BE96-8D08-47F9-B83A-0B2515D6F3FF}"/>
                </a:ext>
              </a:extLst>
            </p:cNvPr>
            <p:cNvSpPr txBox="1"/>
            <p:nvPr/>
          </p:nvSpPr>
          <p:spPr>
            <a:xfrm>
              <a:off x="5119250" y="6432191"/>
              <a:ext cx="1044986" cy="364199"/>
            </a:xfrm>
            <a:prstGeom prst="rect">
              <a:avLst/>
            </a:prstGeom>
          </p:spPr>
          <p:txBody>
            <a:bodyPr vert="horz" wrap="square" lIns="0" tIns="7144" rIns="0" bIns="0" rtlCol="0">
              <a:spAutoFit/>
            </a:bodyPr>
            <a:lstStyle/>
            <a:p>
              <a:pPr marL="7144" marR="2858" algn="ctr">
                <a:spcBef>
                  <a:spcPts val="56"/>
                </a:spcBef>
              </a:pPr>
              <a:r>
                <a:rPr sz="900" spc="-48" dirty="0">
                  <a:latin typeface="Arial" panose="020B0604020202020204" pitchFamily="34" charset="0"/>
                  <a:cs typeface="Arial" panose="020B0604020202020204" pitchFamily="34" charset="0"/>
                </a:rPr>
                <a:t>Partager</a:t>
              </a:r>
              <a:r>
                <a:rPr sz="900" spc="8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45" dirty="0">
                  <a:latin typeface="Arial" panose="020B0604020202020204" pitchFamily="34" charset="0"/>
                  <a:cs typeface="Arial" panose="020B0604020202020204" pitchFamily="34" charset="0"/>
                </a:rPr>
                <a:t>les</a:t>
              </a:r>
              <a:r>
                <a:rPr sz="900" spc="-3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7" dirty="0">
                  <a:latin typeface="Arial" panose="020B0604020202020204" pitchFamily="34" charset="0"/>
                  <a:cs typeface="Arial" panose="020B0604020202020204" pitchFamily="34" charset="0"/>
                </a:rPr>
                <a:t>difficultés,</a:t>
              </a:r>
              <a:r>
                <a:rPr sz="900" spc="28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48" dirty="0">
                  <a:latin typeface="Arial" panose="020B0604020202020204" pitchFamily="34" charset="0"/>
                  <a:cs typeface="Arial" panose="020B0604020202020204" pitchFamily="34" charset="0"/>
                </a:rPr>
                <a:t>mutualiser</a:t>
              </a:r>
              <a:r>
                <a:rPr sz="900" spc="14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45" dirty="0">
                  <a:latin typeface="Arial" panose="020B0604020202020204" pitchFamily="34" charset="0"/>
                  <a:cs typeface="Arial" panose="020B0604020202020204" pitchFamily="34" charset="0"/>
                </a:rPr>
                <a:t>les</a:t>
              </a:r>
              <a:r>
                <a:rPr sz="900" spc="1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4" dirty="0">
                  <a:latin typeface="Arial" panose="020B0604020202020204" pitchFamily="34" charset="0"/>
                  <a:cs typeface="Arial" panose="020B0604020202020204" pitchFamily="34" charset="0"/>
                </a:rPr>
                <a:t>idées.et</a:t>
              </a:r>
              <a:r>
                <a:rPr sz="900" spc="28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45" dirty="0">
                  <a:latin typeface="Arial" panose="020B0604020202020204" pitchFamily="34" charset="0"/>
                  <a:cs typeface="Arial" panose="020B0604020202020204" pitchFamily="34" charset="0"/>
                </a:rPr>
                <a:t>les</a:t>
              </a:r>
              <a:r>
                <a:rPr sz="900" spc="3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6" dirty="0">
                  <a:latin typeface="Arial" panose="020B0604020202020204" pitchFamily="34" charset="0"/>
                  <a:cs typeface="Arial" panose="020B0604020202020204" pitchFamily="34" charset="0"/>
                </a:rPr>
                <a:t>ressources.</a:t>
              </a:r>
              <a:endParaRPr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0" name="object 201">
              <a:extLst>
                <a:ext uri="{FF2B5EF4-FFF2-40B4-BE49-F238E27FC236}">
                  <a16:creationId xmlns:a16="http://schemas.microsoft.com/office/drawing/2014/main" id="{204054C3-D0A9-4849-B1AF-21E8C0051812}"/>
                </a:ext>
              </a:extLst>
            </p:cNvPr>
            <p:cNvSpPr txBox="1"/>
            <p:nvPr/>
          </p:nvSpPr>
          <p:spPr>
            <a:xfrm>
              <a:off x="5949710" y="7638164"/>
              <a:ext cx="134025" cy="125543"/>
            </a:xfrm>
            <a:prstGeom prst="rect">
              <a:avLst/>
            </a:prstGeom>
          </p:spPr>
          <p:txBody>
            <a:bodyPr vert="horz" wrap="square" lIns="0" tIns="7144" rIns="0" bIns="0" rtlCol="0">
              <a:spAutoFit/>
            </a:bodyPr>
            <a:lstStyle/>
            <a:p>
              <a:pPr marL="7144">
                <a:spcBef>
                  <a:spcPts val="56"/>
                </a:spcBef>
              </a:pPr>
              <a:r>
                <a:rPr sz="900" spc="-28" dirty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2" name="Connecteur droit 11">
              <a:extLst>
                <a:ext uri="{FF2B5EF4-FFF2-40B4-BE49-F238E27FC236}">
                  <a16:creationId xmlns:a16="http://schemas.microsoft.com/office/drawing/2014/main" id="{8D5E90AB-0456-4720-BB5A-1F0102168E2B}"/>
                </a:ext>
              </a:extLst>
            </p:cNvPr>
            <p:cNvCxnSpPr/>
            <p:nvPr/>
          </p:nvCxnSpPr>
          <p:spPr>
            <a:xfrm>
              <a:off x="4984734" y="5001663"/>
              <a:ext cx="400152" cy="126596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0D9C57F8-42E3-42B5-9025-86CEC728F417}"/>
                </a:ext>
              </a:extLst>
            </p:cNvPr>
            <p:cNvCxnSpPr/>
            <p:nvPr/>
          </p:nvCxnSpPr>
          <p:spPr>
            <a:xfrm>
              <a:off x="5457692" y="5005089"/>
              <a:ext cx="386291" cy="41431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89042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 2">
            <a:extLst>
              <a:ext uri="{FF2B5EF4-FFF2-40B4-BE49-F238E27FC236}">
                <a16:creationId xmlns:a16="http://schemas.microsoft.com/office/drawing/2014/main" id="{5118BFFE-87D7-44A5-A7B9-C19E7198A967}"/>
              </a:ext>
            </a:extLst>
          </p:cNvPr>
          <p:cNvGrpSpPr/>
          <p:nvPr/>
        </p:nvGrpSpPr>
        <p:grpSpPr>
          <a:xfrm>
            <a:off x="631326" y="2532965"/>
            <a:ext cx="5595347" cy="3973972"/>
            <a:chOff x="525475" y="4952314"/>
            <a:chExt cx="5595347" cy="2532766"/>
          </a:xfrm>
        </p:grpSpPr>
        <p:grpSp>
          <p:nvGrpSpPr>
            <p:cNvPr id="2" name="Groupe 1">
              <a:extLst>
                <a:ext uri="{FF2B5EF4-FFF2-40B4-BE49-F238E27FC236}">
                  <a16:creationId xmlns:a16="http://schemas.microsoft.com/office/drawing/2014/main" id="{589DFF27-CB6B-4252-8921-83943C650B5E}"/>
                </a:ext>
              </a:extLst>
            </p:cNvPr>
            <p:cNvGrpSpPr/>
            <p:nvPr/>
          </p:nvGrpSpPr>
          <p:grpSpPr>
            <a:xfrm>
              <a:off x="2330470" y="5929749"/>
              <a:ext cx="2197061" cy="310808"/>
              <a:chOff x="3169639" y="1828828"/>
              <a:chExt cx="3905886" cy="297180"/>
            </a:xfrm>
          </p:grpSpPr>
          <p:grpSp>
            <p:nvGrpSpPr>
              <p:cNvPr id="11" name="object 83">
                <a:extLst>
                  <a:ext uri="{FF2B5EF4-FFF2-40B4-BE49-F238E27FC236}">
                    <a16:creationId xmlns:a16="http://schemas.microsoft.com/office/drawing/2014/main" id="{05DD6055-B4C8-41E4-89FB-2C036EA84CAD}"/>
                  </a:ext>
                </a:extLst>
              </p:cNvPr>
              <p:cNvGrpSpPr/>
              <p:nvPr/>
            </p:nvGrpSpPr>
            <p:grpSpPr>
              <a:xfrm>
                <a:off x="3169639" y="1828828"/>
                <a:ext cx="3905886" cy="297180"/>
                <a:chOff x="1020961" y="3773423"/>
                <a:chExt cx="1950720" cy="297180"/>
              </a:xfrm>
            </p:grpSpPr>
            <p:sp>
              <p:nvSpPr>
                <p:cNvPr id="30" name="object 84">
                  <a:extLst>
                    <a:ext uri="{FF2B5EF4-FFF2-40B4-BE49-F238E27FC236}">
                      <a16:creationId xmlns:a16="http://schemas.microsoft.com/office/drawing/2014/main" id="{5D8AF5D2-847B-4A99-8971-FDDD8FAE07EA}"/>
                    </a:ext>
                  </a:extLst>
                </p:cNvPr>
                <p:cNvSpPr/>
                <p:nvPr/>
              </p:nvSpPr>
              <p:spPr>
                <a:xfrm>
                  <a:off x="1025533" y="3777995"/>
                  <a:ext cx="1941830" cy="28829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41830" h="288289">
                      <a:moveTo>
                        <a:pt x="1941572" y="240791"/>
                      </a:moveTo>
                      <a:lnTo>
                        <a:pt x="1941572" y="48767"/>
                      </a:lnTo>
                      <a:lnTo>
                        <a:pt x="1937834" y="30218"/>
                      </a:lnTo>
                      <a:lnTo>
                        <a:pt x="1927666" y="14668"/>
                      </a:lnTo>
                      <a:lnTo>
                        <a:pt x="1912640" y="3976"/>
                      </a:lnTo>
                      <a:lnTo>
                        <a:pt x="1894328" y="0"/>
                      </a:lnTo>
                      <a:lnTo>
                        <a:pt x="47243" y="0"/>
                      </a:lnTo>
                      <a:lnTo>
                        <a:pt x="28932" y="3976"/>
                      </a:lnTo>
                      <a:lnTo>
                        <a:pt x="13906" y="14668"/>
                      </a:lnTo>
                      <a:lnTo>
                        <a:pt x="3738" y="30218"/>
                      </a:lnTo>
                      <a:lnTo>
                        <a:pt x="0" y="48767"/>
                      </a:lnTo>
                      <a:lnTo>
                        <a:pt x="0" y="240791"/>
                      </a:lnTo>
                      <a:lnTo>
                        <a:pt x="3738" y="259103"/>
                      </a:lnTo>
                      <a:lnTo>
                        <a:pt x="13906" y="274129"/>
                      </a:lnTo>
                      <a:lnTo>
                        <a:pt x="28932" y="284297"/>
                      </a:lnTo>
                      <a:lnTo>
                        <a:pt x="47243" y="288035"/>
                      </a:lnTo>
                      <a:lnTo>
                        <a:pt x="1894328" y="288035"/>
                      </a:lnTo>
                      <a:lnTo>
                        <a:pt x="1912640" y="284297"/>
                      </a:lnTo>
                      <a:lnTo>
                        <a:pt x="1927666" y="274129"/>
                      </a:lnTo>
                      <a:lnTo>
                        <a:pt x="1937834" y="259103"/>
                      </a:lnTo>
                      <a:lnTo>
                        <a:pt x="1941572" y="240791"/>
                      </a:lnTo>
                      <a:close/>
                    </a:path>
                  </a:pathLst>
                </a:custGeom>
                <a:solidFill>
                  <a:srgbClr val="FF98CC"/>
                </a:solidFill>
              </p:spPr>
              <p:txBody>
                <a:bodyPr wrap="square" lIns="0" tIns="0" rIns="0" bIns="0" rtlCol="0"/>
                <a:lstStyle/>
                <a:p>
                  <a:endParaRPr sz="9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1" name="object 85">
                  <a:extLst>
                    <a:ext uri="{FF2B5EF4-FFF2-40B4-BE49-F238E27FC236}">
                      <a16:creationId xmlns:a16="http://schemas.microsoft.com/office/drawing/2014/main" id="{10EC2E49-BC3B-4909-B62C-5DEA5B80FB86}"/>
                    </a:ext>
                  </a:extLst>
                </p:cNvPr>
                <p:cNvSpPr/>
                <p:nvPr/>
              </p:nvSpPr>
              <p:spPr>
                <a:xfrm>
                  <a:off x="1020961" y="3773423"/>
                  <a:ext cx="1950720" cy="2971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50720" h="297179">
                      <a:moveTo>
                        <a:pt x="13716" y="262128"/>
                      </a:moveTo>
                      <a:lnTo>
                        <a:pt x="10668" y="252984"/>
                      </a:lnTo>
                      <a:lnTo>
                        <a:pt x="10668" y="254508"/>
                      </a:lnTo>
                      <a:lnTo>
                        <a:pt x="9144" y="243840"/>
                      </a:lnTo>
                      <a:lnTo>
                        <a:pt x="9144" y="24384"/>
                      </a:lnTo>
                      <a:lnTo>
                        <a:pt x="4572" y="32004"/>
                      </a:lnTo>
                      <a:lnTo>
                        <a:pt x="4572" y="33528"/>
                      </a:lnTo>
                      <a:lnTo>
                        <a:pt x="1524" y="42672"/>
                      </a:lnTo>
                      <a:lnTo>
                        <a:pt x="0" y="53340"/>
                      </a:lnTo>
                      <a:lnTo>
                        <a:pt x="0" y="245364"/>
                      </a:lnTo>
                      <a:lnTo>
                        <a:pt x="1524" y="254508"/>
                      </a:lnTo>
                      <a:lnTo>
                        <a:pt x="1524" y="256032"/>
                      </a:lnTo>
                      <a:lnTo>
                        <a:pt x="4572" y="265176"/>
                      </a:lnTo>
                      <a:lnTo>
                        <a:pt x="9144" y="274320"/>
                      </a:lnTo>
                      <a:lnTo>
                        <a:pt x="12192" y="278130"/>
                      </a:lnTo>
                      <a:lnTo>
                        <a:pt x="12192" y="260604"/>
                      </a:lnTo>
                      <a:lnTo>
                        <a:pt x="13716" y="262128"/>
                      </a:lnTo>
                      <a:close/>
                    </a:path>
                    <a:path w="1950720" h="297179">
                      <a:moveTo>
                        <a:pt x="1941573" y="53340"/>
                      </a:moveTo>
                      <a:lnTo>
                        <a:pt x="1941573" y="22860"/>
                      </a:lnTo>
                      <a:lnTo>
                        <a:pt x="1935477" y="16764"/>
                      </a:lnTo>
                      <a:lnTo>
                        <a:pt x="1935477" y="15240"/>
                      </a:lnTo>
                      <a:lnTo>
                        <a:pt x="1927857" y="9144"/>
                      </a:lnTo>
                      <a:lnTo>
                        <a:pt x="1918713" y="4572"/>
                      </a:lnTo>
                      <a:lnTo>
                        <a:pt x="1909569" y="1524"/>
                      </a:lnTo>
                      <a:lnTo>
                        <a:pt x="1908045" y="1524"/>
                      </a:lnTo>
                      <a:lnTo>
                        <a:pt x="1898901" y="0"/>
                      </a:lnTo>
                      <a:lnTo>
                        <a:pt x="51816" y="0"/>
                      </a:lnTo>
                      <a:lnTo>
                        <a:pt x="42672" y="1524"/>
                      </a:lnTo>
                      <a:lnTo>
                        <a:pt x="41148" y="1524"/>
                      </a:lnTo>
                      <a:lnTo>
                        <a:pt x="32004" y="4572"/>
                      </a:lnTo>
                      <a:lnTo>
                        <a:pt x="22860" y="9144"/>
                      </a:lnTo>
                      <a:lnTo>
                        <a:pt x="15240" y="15240"/>
                      </a:lnTo>
                      <a:lnTo>
                        <a:pt x="15240" y="16764"/>
                      </a:lnTo>
                      <a:lnTo>
                        <a:pt x="9144" y="22860"/>
                      </a:lnTo>
                      <a:lnTo>
                        <a:pt x="9144" y="53340"/>
                      </a:lnTo>
                      <a:lnTo>
                        <a:pt x="10668" y="44196"/>
                      </a:lnTo>
                      <a:lnTo>
                        <a:pt x="10668" y="45720"/>
                      </a:lnTo>
                      <a:lnTo>
                        <a:pt x="12192" y="41148"/>
                      </a:lnTo>
                      <a:lnTo>
                        <a:pt x="12192" y="36576"/>
                      </a:lnTo>
                      <a:lnTo>
                        <a:pt x="16764" y="28956"/>
                      </a:lnTo>
                      <a:lnTo>
                        <a:pt x="21336" y="24384"/>
                      </a:lnTo>
                      <a:lnTo>
                        <a:pt x="21336" y="22860"/>
                      </a:lnTo>
                      <a:lnTo>
                        <a:pt x="28956" y="16764"/>
                      </a:lnTo>
                      <a:lnTo>
                        <a:pt x="28956" y="17526"/>
                      </a:lnTo>
                      <a:lnTo>
                        <a:pt x="35052" y="14478"/>
                      </a:lnTo>
                      <a:lnTo>
                        <a:pt x="35052" y="13716"/>
                      </a:lnTo>
                      <a:lnTo>
                        <a:pt x="42672" y="11176"/>
                      </a:lnTo>
                      <a:lnTo>
                        <a:pt x="42672" y="10668"/>
                      </a:lnTo>
                      <a:lnTo>
                        <a:pt x="1908045" y="10668"/>
                      </a:lnTo>
                      <a:lnTo>
                        <a:pt x="1908045" y="11176"/>
                      </a:lnTo>
                      <a:lnTo>
                        <a:pt x="1915665" y="13716"/>
                      </a:lnTo>
                      <a:lnTo>
                        <a:pt x="1915665" y="14478"/>
                      </a:lnTo>
                      <a:lnTo>
                        <a:pt x="1921761" y="17526"/>
                      </a:lnTo>
                      <a:lnTo>
                        <a:pt x="1921761" y="16764"/>
                      </a:lnTo>
                      <a:lnTo>
                        <a:pt x="1929381" y="22860"/>
                      </a:lnTo>
                      <a:lnTo>
                        <a:pt x="1929381" y="24384"/>
                      </a:lnTo>
                      <a:lnTo>
                        <a:pt x="1933953" y="28956"/>
                      </a:lnTo>
                      <a:lnTo>
                        <a:pt x="1938525" y="36576"/>
                      </a:lnTo>
                      <a:lnTo>
                        <a:pt x="1940049" y="45720"/>
                      </a:lnTo>
                      <a:lnTo>
                        <a:pt x="1940049" y="44196"/>
                      </a:lnTo>
                      <a:lnTo>
                        <a:pt x="1941573" y="53340"/>
                      </a:lnTo>
                      <a:close/>
                    </a:path>
                    <a:path w="1950720" h="297179">
                      <a:moveTo>
                        <a:pt x="13716" y="36576"/>
                      </a:moveTo>
                      <a:lnTo>
                        <a:pt x="12192" y="36576"/>
                      </a:lnTo>
                      <a:lnTo>
                        <a:pt x="12192" y="41148"/>
                      </a:lnTo>
                      <a:lnTo>
                        <a:pt x="13716" y="36576"/>
                      </a:lnTo>
                      <a:close/>
                    </a:path>
                    <a:path w="1950720" h="297179">
                      <a:moveTo>
                        <a:pt x="22182" y="274997"/>
                      </a:moveTo>
                      <a:lnTo>
                        <a:pt x="16764" y="268224"/>
                      </a:lnTo>
                      <a:lnTo>
                        <a:pt x="16764" y="269748"/>
                      </a:lnTo>
                      <a:lnTo>
                        <a:pt x="12192" y="260604"/>
                      </a:lnTo>
                      <a:lnTo>
                        <a:pt x="12192" y="278130"/>
                      </a:lnTo>
                      <a:lnTo>
                        <a:pt x="15240" y="281940"/>
                      </a:lnTo>
                      <a:lnTo>
                        <a:pt x="21336" y="286816"/>
                      </a:lnTo>
                      <a:lnTo>
                        <a:pt x="21336" y="274320"/>
                      </a:lnTo>
                      <a:lnTo>
                        <a:pt x="22182" y="274997"/>
                      </a:lnTo>
                      <a:close/>
                    </a:path>
                    <a:path w="1950720" h="297179">
                      <a:moveTo>
                        <a:pt x="22860" y="22860"/>
                      </a:moveTo>
                      <a:lnTo>
                        <a:pt x="21336" y="22860"/>
                      </a:lnTo>
                      <a:lnTo>
                        <a:pt x="21336" y="24384"/>
                      </a:lnTo>
                      <a:lnTo>
                        <a:pt x="22860" y="22860"/>
                      </a:lnTo>
                      <a:close/>
                    </a:path>
                    <a:path w="1950720" h="297179">
                      <a:moveTo>
                        <a:pt x="22860" y="275844"/>
                      </a:moveTo>
                      <a:lnTo>
                        <a:pt x="22182" y="274997"/>
                      </a:lnTo>
                      <a:lnTo>
                        <a:pt x="21336" y="274320"/>
                      </a:lnTo>
                      <a:lnTo>
                        <a:pt x="22860" y="275844"/>
                      </a:lnTo>
                      <a:close/>
                    </a:path>
                    <a:path w="1950720" h="297179">
                      <a:moveTo>
                        <a:pt x="22860" y="288036"/>
                      </a:moveTo>
                      <a:lnTo>
                        <a:pt x="22860" y="275844"/>
                      </a:lnTo>
                      <a:lnTo>
                        <a:pt x="21336" y="274320"/>
                      </a:lnTo>
                      <a:lnTo>
                        <a:pt x="21336" y="286816"/>
                      </a:lnTo>
                      <a:lnTo>
                        <a:pt x="22860" y="288036"/>
                      </a:lnTo>
                      <a:close/>
                    </a:path>
                    <a:path w="1950720" h="297179">
                      <a:moveTo>
                        <a:pt x="28956" y="280416"/>
                      </a:moveTo>
                      <a:lnTo>
                        <a:pt x="22182" y="274997"/>
                      </a:lnTo>
                      <a:lnTo>
                        <a:pt x="22860" y="275844"/>
                      </a:lnTo>
                      <a:lnTo>
                        <a:pt x="22860" y="288036"/>
                      </a:lnTo>
                      <a:lnTo>
                        <a:pt x="27432" y="290322"/>
                      </a:lnTo>
                      <a:lnTo>
                        <a:pt x="27432" y="280416"/>
                      </a:lnTo>
                      <a:lnTo>
                        <a:pt x="28956" y="280416"/>
                      </a:lnTo>
                      <a:close/>
                    </a:path>
                    <a:path w="1950720" h="297179">
                      <a:moveTo>
                        <a:pt x="28956" y="17526"/>
                      </a:moveTo>
                      <a:lnTo>
                        <a:pt x="28956" y="16764"/>
                      </a:lnTo>
                      <a:lnTo>
                        <a:pt x="27432" y="18288"/>
                      </a:lnTo>
                      <a:lnTo>
                        <a:pt x="28956" y="17526"/>
                      </a:lnTo>
                      <a:close/>
                    </a:path>
                    <a:path w="1950720" h="297179">
                      <a:moveTo>
                        <a:pt x="36576" y="284988"/>
                      </a:moveTo>
                      <a:lnTo>
                        <a:pt x="27432" y="280416"/>
                      </a:lnTo>
                      <a:lnTo>
                        <a:pt x="27432" y="290322"/>
                      </a:lnTo>
                      <a:lnTo>
                        <a:pt x="32004" y="292608"/>
                      </a:lnTo>
                      <a:lnTo>
                        <a:pt x="32004" y="294132"/>
                      </a:lnTo>
                      <a:lnTo>
                        <a:pt x="35052" y="294640"/>
                      </a:lnTo>
                      <a:lnTo>
                        <a:pt x="35052" y="284988"/>
                      </a:lnTo>
                      <a:lnTo>
                        <a:pt x="36576" y="284988"/>
                      </a:lnTo>
                      <a:close/>
                    </a:path>
                    <a:path w="1950720" h="297179">
                      <a:moveTo>
                        <a:pt x="36576" y="13716"/>
                      </a:moveTo>
                      <a:lnTo>
                        <a:pt x="35052" y="13716"/>
                      </a:lnTo>
                      <a:lnTo>
                        <a:pt x="35052" y="14478"/>
                      </a:lnTo>
                      <a:lnTo>
                        <a:pt x="36576" y="13716"/>
                      </a:lnTo>
                      <a:close/>
                    </a:path>
                    <a:path w="1950720" h="297179">
                      <a:moveTo>
                        <a:pt x="44196" y="286512"/>
                      </a:moveTo>
                      <a:lnTo>
                        <a:pt x="35052" y="284988"/>
                      </a:lnTo>
                      <a:lnTo>
                        <a:pt x="35052" y="294640"/>
                      </a:lnTo>
                      <a:lnTo>
                        <a:pt x="41148" y="295656"/>
                      </a:lnTo>
                      <a:lnTo>
                        <a:pt x="42672" y="295656"/>
                      </a:lnTo>
                      <a:lnTo>
                        <a:pt x="42672" y="286512"/>
                      </a:lnTo>
                      <a:lnTo>
                        <a:pt x="44196" y="286512"/>
                      </a:lnTo>
                      <a:close/>
                    </a:path>
                    <a:path w="1950720" h="297179">
                      <a:moveTo>
                        <a:pt x="44196" y="10668"/>
                      </a:moveTo>
                      <a:lnTo>
                        <a:pt x="42672" y="10668"/>
                      </a:lnTo>
                      <a:lnTo>
                        <a:pt x="42672" y="11176"/>
                      </a:lnTo>
                      <a:lnTo>
                        <a:pt x="44196" y="10668"/>
                      </a:lnTo>
                      <a:close/>
                    </a:path>
                    <a:path w="1950720" h="297179">
                      <a:moveTo>
                        <a:pt x="1908045" y="297180"/>
                      </a:moveTo>
                      <a:lnTo>
                        <a:pt x="1908045" y="286512"/>
                      </a:lnTo>
                      <a:lnTo>
                        <a:pt x="1897377" y="288036"/>
                      </a:lnTo>
                      <a:lnTo>
                        <a:pt x="51816" y="288036"/>
                      </a:lnTo>
                      <a:lnTo>
                        <a:pt x="42672" y="286512"/>
                      </a:lnTo>
                      <a:lnTo>
                        <a:pt x="42672" y="297180"/>
                      </a:lnTo>
                      <a:lnTo>
                        <a:pt x="1908045" y="297180"/>
                      </a:lnTo>
                      <a:close/>
                    </a:path>
                    <a:path w="1950720" h="297179">
                      <a:moveTo>
                        <a:pt x="1908045" y="11176"/>
                      </a:moveTo>
                      <a:lnTo>
                        <a:pt x="1908045" y="10668"/>
                      </a:lnTo>
                      <a:lnTo>
                        <a:pt x="1906521" y="10668"/>
                      </a:lnTo>
                      <a:lnTo>
                        <a:pt x="1908045" y="11176"/>
                      </a:lnTo>
                      <a:close/>
                    </a:path>
                    <a:path w="1950720" h="297179">
                      <a:moveTo>
                        <a:pt x="1915665" y="294640"/>
                      </a:moveTo>
                      <a:lnTo>
                        <a:pt x="1915665" y="284988"/>
                      </a:lnTo>
                      <a:lnTo>
                        <a:pt x="1906521" y="286512"/>
                      </a:lnTo>
                      <a:lnTo>
                        <a:pt x="1908045" y="286512"/>
                      </a:lnTo>
                      <a:lnTo>
                        <a:pt x="1908045" y="295656"/>
                      </a:lnTo>
                      <a:lnTo>
                        <a:pt x="1909569" y="295656"/>
                      </a:lnTo>
                      <a:lnTo>
                        <a:pt x="1915665" y="294640"/>
                      </a:lnTo>
                      <a:close/>
                    </a:path>
                    <a:path w="1950720" h="297179">
                      <a:moveTo>
                        <a:pt x="1915665" y="14478"/>
                      </a:moveTo>
                      <a:lnTo>
                        <a:pt x="1915665" y="13716"/>
                      </a:lnTo>
                      <a:lnTo>
                        <a:pt x="1914141" y="13716"/>
                      </a:lnTo>
                      <a:lnTo>
                        <a:pt x="1915665" y="14478"/>
                      </a:lnTo>
                      <a:close/>
                    </a:path>
                    <a:path w="1950720" h="297179">
                      <a:moveTo>
                        <a:pt x="1923285" y="290322"/>
                      </a:moveTo>
                      <a:lnTo>
                        <a:pt x="1923285" y="280416"/>
                      </a:lnTo>
                      <a:lnTo>
                        <a:pt x="1914141" y="284988"/>
                      </a:lnTo>
                      <a:lnTo>
                        <a:pt x="1915665" y="284988"/>
                      </a:lnTo>
                      <a:lnTo>
                        <a:pt x="1915665" y="294640"/>
                      </a:lnTo>
                      <a:lnTo>
                        <a:pt x="1918713" y="294132"/>
                      </a:lnTo>
                      <a:lnTo>
                        <a:pt x="1918713" y="292608"/>
                      </a:lnTo>
                      <a:lnTo>
                        <a:pt x="1923285" y="290322"/>
                      </a:lnTo>
                      <a:close/>
                    </a:path>
                    <a:path w="1950720" h="297179">
                      <a:moveTo>
                        <a:pt x="1923285" y="18288"/>
                      </a:moveTo>
                      <a:lnTo>
                        <a:pt x="1921761" y="16764"/>
                      </a:lnTo>
                      <a:lnTo>
                        <a:pt x="1921761" y="17526"/>
                      </a:lnTo>
                      <a:lnTo>
                        <a:pt x="1923285" y="18288"/>
                      </a:lnTo>
                      <a:close/>
                    </a:path>
                    <a:path w="1950720" h="297179">
                      <a:moveTo>
                        <a:pt x="1928534" y="274997"/>
                      </a:moveTo>
                      <a:lnTo>
                        <a:pt x="1921761" y="280416"/>
                      </a:lnTo>
                      <a:lnTo>
                        <a:pt x="1923285" y="280416"/>
                      </a:lnTo>
                      <a:lnTo>
                        <a:pt x="1923285" y="290322"/>
                      </a:lnTo>
                      <a:lnTo>
                        <a:pt x="1927857" y="288036"/>
                      </a:lnTo>
                      <a:lnTo>
                        <a:pt x="1927857" y="275844"/>
                      </a:lnTo>
                      <a:lnTo>
                        <a:pt x="1928534" y="274997"/>
                      </a:lnTo>
                      <a:close/>
                    </a:path>
                    <a:path w="1950720" h="297179">
                      <a:moveTo>
                        <a:pt x="1929381" y="24384"/>
                      </a:moveTo>
                      <a:lnTo>
                        <a:pt x="1929381" y="22860"/>
                      </a:lnTo>
                      <a:lnTo>
                        <a:pt x="1927857" y="22860"/>
                      </a:lnTo>
                      <a:lnTo>
                        <a:pt x="1929381" y="24384"/>
                      </a:lnTo>
                      <a:close/>
                    </a:path>
                    <a:path w="1950720" h="297179">
                      <a:moveTo>
                        <a:pt x="1929381" y="274320"/>
                      </a:moveTo>
                      <a:lnTo>
                        <a:pt x="1928534" y="274997"/>
                      </a:lnTo>
                      <a:lnTo>
                        <a:pt x="1927857" y="275844"/>
                      </a:lnTo>
                      <a:lnTo>
                        <a:pt x="1929381" y="274320"/>
                      </a:lnTo>
                      <a:close/>
                    </a:path>
                    <a:path w="1950720" h="297179">
                      <a:moveTo>
                        <a:pt x="1929381" y="286816"/>
                      </a:moveTo>
                      <a:lnTo>
                        <a:pt x="1929381" y="274320"/>
                      </a:lnTo>
                      <a:lnTo>
                        <a:pt x="1927857" y="275844"/>
                      </a:lnTo>
                      <a:lnTo>
                        <a:pt x="1927857" y="288036"/>
                      </a:lnTo>
                      <a:lnTo>
                        <a:pt x="1929381" y="286816"/>
                      </a:lnTo>
                      <a:close/>
                    </a:path>
                    <a:path w="1950720" h="297179">
                      <a:moveTo>
                        <a:pt x="1950717" y="254508"/>
                      </a:moveTo>
                      <a:lnTo>
                        <a:pt x="1950717" y="42672"/>
                      </a:lnTo>
                      <a:lnTo>
                        <a:pt x="1949193" y="42672"/>
                      </a:lnTo>
                      <a:lnTo>
                        <a:pt x="1947669" y="33528"/>
                      </a:lnTo>
                      <a:lnTo>
                        <a:pt x="1946145" y="32004"/>
                      </a:lnTo>
                      <a:lnTo>
                        <a:pt x="1941573" y="24384"/>
                      </a:lnTo>
                      <a:lnTo>
                        <a:pt x="1941573" y="245364"/>
                      </a:lnTo>
                      <a:lnTo>
                        <a:pt x="1940049" y="254508"/>
                      </a:lnTo>
                      <a:lnTo>
                        <a:pt x="1940049" y="252984"/>
                      </a:lnTo>
                      <a:lnTo>
                        <a:pt x="1938525" y="262128"/>
                      </a:lnTo>
                      <a:lnTo>
                        <a:pt x="1938525" y="260604"/>
                      </a:lnTo>
                      <a:lnTo>
                        <a:pt x="1933953" y="269748"/>
                      </a:lnTo>
                      <a:lnTo>
                        <a:pt x="1933953" y="268224"/>
                      </a:lnTo>
                      <a:lnTo>
                        <a:pt x="1928534" y="274997"/>
                      </a:lnTo>
                      <a:lnTo>
                        <a:pt x="1929381" y="274320"/>
                      </a:lnTo>
                      <a:lnTo>
                        <a:pt x="1929381" y="286816"/>
                      </a:lnTo>
                      <a:lnTo>
                        <a:pt x="1935477" y="281940"/>
                      </a:lnTo>
                      <a:lnTo>
                        <a:pt x="1941573" y="274320"/>
                      </a:lnTo>
                      <a:lnTo>
                        <a:pt x="1946145" y="265176"/>
                      </a:lnTo>
                      <a:lnTo>
                        <a:pt x="1947669" y="265176"/>
                      </a:lnTo>
                      <a:lnTo>
                        <a:pt x="1949193" y="256032"/>
                      </a:lnTo>
                      <a:lnTo>
                        <a:pt x="1950717" y="25450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</p:spPr>
              <p:txBody>
                <a:bodyPr wrap="square" lIns="0" tIns="0" rIns="0" bIns="0" rtlCol="0"/>
                <a:lstStyle/>
                <a:p>
                  <a:endParaRPr sz="9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12" name="object 121">
                <a:extLst>
                  <a:ext uri="{FF2B5EF4-FFF2-40B4-BE49-F238E27FC236}">
                    <a16:creationId xmlns:a16="http://schemas.microsoft.com/office/drawing/2014/main" id="{A62A068E-0ACF-4F41-8D3D-9599674C870F}"/>
                  </a:ext>
                </a:extLst>
              </p:cNvPr>
              <p:cNvSpPr txBox="1"/>
              <p:nvPr/>
            </p:nvSpPr>
            <p:spPr>
              <a:xfrm>
                <a:off x="3490679" y="1929937"/>
                <a:ext cx="3263804" cy="88577"/>
              </a:xfrm>
              <a:prstGeom prst="rect">
                <a:avLst/>
              </a:prstGeom>
            </p:spPr>
            <p:txBody>
              <a:bodyPr vert="horz" wrap="square" lIns="0" tIns="6787" rIns="0" bIns="0" rtlCol="0">
                <a:spAutoFit/>
              </a:bodyPr>
              <a:lstStyle/>
              <a:p>
                <a:pPr marL="7144" algn="ctr">
                  <a:spcBef>
                    <a:spcPts val="53"/>
                  </a:spcBef>
                </a:pPr>
                <a:r>
                  <a:rPr sz="9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La</a:t>
                </a:r>
                <a:r>
                  <a:rPr sz="900" b="1" spc="-14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posture</a:t>
                </a:r>
                <a:r>
                  <a:rPr sz="900" b="1" spc="-1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de</a:t>
                </a:r>
                <a:r>
                  <a:rPr sz="900" b="1" spc="-1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b="1" spc="-6" dirty="0">
                    <a:latin typeface="Arial" panose="020B0604020202020204" pitchFamily="34" charset="0"/>
                    <a:cs typeface="Arial" panose="020B0604020202020204" pitchFamily="34" charset="0"/>
                  </a:rPr>
                  <a:t>l’enseignant</a:t>
                </a:r>
                <a:endParaRPr sz="9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44" name="Groupe 43">
              <a:extLst>
                <a:ext uri="{FF2B5EF4-FFF2-40B4-BE49-F238E27FC236}">
                  <a16:creationId xmlns:a16="http://schemas.microsoft.com/office/drawing/2014/main" id="{46DBF34E-F028-4192-A9C4-5FB49AD07142}"/>
                </a:ext>
              </a:extLst>
            </p:cNvPr>
            <p:cNvGrpSpPr/>
            <p:nvPr/>
          </p:nvGrpSpPr>
          <p:grpSpPr>
            <a:xfrm>
              <a:off x="1183950" y="4968810"/>
              <a:ext cx="1186499" cy="450375"/>
              <a:chOff x="2840080" y="2375945"/>
              <a:chExt cx="2109331" cy="810753"/>
            </a:xfrm>
          </p:grpSpPr>
          <p:grpSp>
            <p:nvGrpSpPr>
              <p:cNvPr id="10" name="object 74">
                <a:extLst>
                  <a:ext uri="{FF2B5EF4-FFF2-40B4-BE49-F238E27FC236}">
                    <a16:creationId xmlns:a16="http://schemas.microsoft.com/office/drawing/2014/main" id="{85A3AE19-C608-4742-8C7A-16BF65AF434E}"/>
                  </a:ext>
                </a:extLst>
              </p:cNvPr>
              <p:cNvGrpSpPr/>
              <p:nvPr/>
            </p:nvGrpSpPr>
            <p:grpSpPr>
              <a:xfrm>
                <a:off x="2840080" y="2375945"/>
                <a:ext cx="2109331" cy="797560"/>
                <a:chOff x="856369" y="4320540"/>
                <a:chExt cx="1053465" cy="797560"/>
              </a:xfrm>
            </p:grpSpPr>
            <p:sp>
              <p:nvSpPr>
                <p:cNvPr id="32" name="object 75">
                  <a:extLst>
                    <a:ext uri="{FF2B5EF4-FFF2-40B4-BE49-F238E27FC236}">
                      <a16:creationId xmlns:a16="http://schemas.microsoft.com/office/drawing/2014/main" id="{8AED6B07-02AE-422F-AE73-81C2F5FFAAE6}"/>
                    </a:ext>
                  </a:extLst>
                </p:cNvPr>
                <p:cNvSpPr/>
                <p:nvPr/>
              </p:nvSpPr>
              <p:spPr>
                <a:xfrm>
                  <a:off x="860941" y="4325111"/>
                  <a:ext cx="1043940" cy="78676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43939" h="786764">
                      <a:moveTo>
                        <a:pt x="1043936" y="655319"/>
                      </a:moveTo>
                      <a:lnTo>
                        <a:pt x="1043936" y="131063"/>
                      </a:lnTo>
                      <a:lnTo>
                        <a:pt x="1033745" y="79724"/>
                      </a:lnTo>
                      <a:lnTo>
                        <a:pt x="1005836" y="38099"/>
                      </a:lnTo>
                      <a:lnTo>
                        <a:pt x="964212" y="10191"/>
                      </a:lnTo>
                      <a:lnTo>
                        <a:pt x="912872" y="0"/>
                      </a:lnTo>
                      <a:lnTo>
                        <a:pt x="131063" y="0"/>
                      </a:lnTo>
                      <a:lnTo>
                        <a:pt x="79724" y="10191"/>
                      </a:lnTo>
                      <a:lnTo>
                        <a:pt x="38099" y="38099"/>
                      </a:lnTo>
                      <a:lnTo>
                        <a:pt x="10191" y="79724"/>
                      </a:lnTo>
                      <a:lnTo>
                        <a:pt x="0" y="131063"/>
                      </a:lnTo>
                      <a:lnTo>
                        <a:pt x="0" y="655319"/>
                      </a:lnTo>
                      <a:lnTo>
                        <a:pt x="10191" y="706659"/>
                      </a:lnTo>
                      <a:lnTo>
                        <a:pt x="38099" y="748283"/>
                      </a:lnTo>
                      <a:lnTo>
                        <a:pt x="79724" y="776192"/>
                      </a:lnTo>
                      <a:lnTo>
                        <a:pt x="131063" y="786383"/>
                      </a:lnTo>
                      <a:lnTo>
                        <a:pt x="912872" y="786383"/>
                      </a:lnTo>
                      <a:lnTo>
                        <a:pt x="964212" y="776192"/>
                      </a:lnTo>
                      <a:lnTo>
                        <a:pt x="1005836" y="748283"/>
                      </a:lnTo>
                      <a:lnTo>
                        <a:pt x="1033745" y="706659"/>
                      </a:lnTo>
                      <a:lnTo>
                        <a:pt x="1043936" y="655319"/>
                      </a:lnTo>
                      <a:close/>
                    </a:path>
                  </a:pathLst>
                </a:custGeom>
                <a:solidFill>
                  <a:srgbClr val="BAE0E3"/>
                </a:solidFill>
              </p:spPr>
              <p:txBody>
                <a:bodyPr wrap="square" lIns="0" tIns="0" rIns="0" bIns="0" rtlCol="0"/>
                <a:lstStyle/>
                <a:p>
                  <a:endParaRPr sz="9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3" name="object 76">
                  <a:extLst>
                    <a:ext uri="{FF2B5EF4-FFF2-40B4-BE49-F238E27FC236}">
                      <a16:creationId xmlns:a16="http://schemas.microsoft.com/office/drawing/2014/main" id="{83415EC9-BC1C-4A3C-BB7B-1FC43E991155}"/>
                    </a:ext>
                  </a:extLst>
                </p:cNvPr>
                <p:cNvSpPr/>
                <p:nvPr/>
              </p:nvSpPr>
              <p:spPr>
                <a:xfrm>
                  <a:off x="856369" y="4320540"/>
                  <a:ext cx="1053465" cy="7975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53464" h="797560">
                      <a:moveTo>
                        <a:pt x="1053080" y="673608"/>
                      </a:moveTo>
                      <a:lnTo>
                        <a:pt x="1053080" y="121920"/>
                      </a:lnTo>
                      <a:lnTo>
                        <a:pt x="1046984" y="94488"/>
                      </a:lnTo>
                      <a:lnTo>
                        <a:pt x="1030220" y="59436"/>
                      </a:lnTo>
                      <a:lnTo>
                        <a:pt x="1004312" y="30480"/>
                      </a:lnTo>
                      <a:lnTo>
                        <a:pt x="970784" y="10668"/>
                      </a:lnTo>
                      <a:lnTo>
                        <a:pt x="957068" y="6096"/>
                      </a:lnTo>
                      <a:lnTo>
                        <a:pt x="944876" y="1524"/>
                      </a:lnTo>
                      <a:lnTo>
                        <a:pt x="931160" y="0"/>
                      </a:lnTo>
                      <a:lnTo>
                        <a:pt x="121920" y="0"/>
                      </a:lnTo>
                      <a:lnTo>
                        <a:pt x="82296" y="10668"/>
                      </a:lnTo>
                      <a:lnTo>
                        <a:pt x="48768" y="30480"/>
                      </a:lnTo>
                      <a:lnTo>
                        <a:pt x="22860" y="59436"/>
                      </a:lnTo>
                      <a:lnTo>
                        <a:pt x="6096" y="96012"/>
                      </a:lnTo>
                      <a:lnTo>
                        <a:pt x="1524" y="108204"/>
                      </a:lnTo>
                      <a:lnTo>
                        <a:pt x="0" y="121920"/>
                      </a:lnTo>
                      <a:lnTo>
                        <a:pt x="0" y="675132"/>
                      </a:lnTo>
                      <a:lnTo>
                        <a:pt x="1524" y="688848"/>
                      </a:lnTo>
                      <a:lnTo>
                        <a:pt x="9144" y="709168"/>
                      </a:lnTo>
                      <a:lnTo>
                        <a:pt x="9144" y="121920"/>
                      </a:lnTo>
                      <a:lnTo>
                        <a:pt x="18288" y="85344"/>
                      </a:lnTo>
                      <a:lnTo>
                        <a:pt x="45720" y="45720"/>
                      </a:lnTo>
                      <a:lnTo>
                        <a:pt x="86868" y="18288"/>
                      </a:lnTo>
                      <a:lnTo>
                        <a:pt x="123444" y="9144"/>
                      </a:lnTo>
                      <a:lnTo>
                        <a:pt x="931160" y="9144"/>
                      </a:lnTo>
                      <a:lnTo>
                        <a:pt x="978404" y="24384"/>
                      </a:lnTo>
                      <a:lnTo>
                        <a:pt x="1014980" y="54864"/>
                      </a:lnTo>
                      <a:lnTo>
                        <a:pt x="1037840" y="97536"/>
                      </a:lnTo>
                      <a:lnTo>
                        <a:pt x="1043936" y="123444"/>
                      </a:lnTo>
                      <a:lnTo>
                        <a:pt x="1043936" y="709168"/>
                      </a:lnTo>
                      <a:lnTo>
                        <a:pt x="1046984" y="701040"/>
                      </a:lnTo>
                      <a:lnTo>
                        <a:pt x="1053080" y="673608"/>
                      </a:lnTo>
                      <a:close/>
                    </a:path>
                    <a:path w="1053464" h="797560">
                      <a:moveTo>
                        <a:pt x="1043936" y="709168"/>
                      </a:moveTo>
                      <a:lnTo>
                        <a:pt x="1043936" y="673608"/>
                      </a:lnTo>
                      <a:lnTo>
                        <a:pt x="1037840" y="697992"/>
                      </a:lnTo>
                      <a:lnTo>
                        <a:pt x="1033268" y="710184"/>
                      </a:lnTo>
                      <a:lnTo>
                        <a:pt x="1007360" y="749808"/>
                      </a:lnTo>
                      <a:lnTo>
                        <a:pt x="966212" y="777240"/>
                      </a:lnTo>
                      <a:lnTo>
                        <a:pt x="929636" y="786384"/>
                      </a:lnTo>
                      <a:lnTo>
                        <a:pt x="121920" y="786384"/>
                      </a:lnTo>
                      <a:lnTo>
                        <a:pt x="64008" y="765048"/>
                      </a:lnTo>
                      <a:lnTo>
                        <a:pt x="30480" y="731520"/>
                      </a:lnTo>
                      <a:lnTo>
                        <a:pt x="15240" y="697992"/>
                      </a:lnTo>
                      <a:lnTo>
                        <a:pt x="10668" y="685800"/>
                      </a:lnTo>
                      <a:lnTo>
                        <a:pt x="9144" y="673608"/>
                      </a:lnTo>
                      <a:lnTo>
                        <a:pt x="9144" y="709168"/>
                      </a:lnTo>
                      <a:lnTo>
                        <a:pt x="30480" y="746760"/>
                      </a:lnTo>
                      <a:lnTo>
                        <a:pt x="70104" y="780288"/>
                      </a:lnTo>
                      <a:lnTo>
                        <a:pt x="108204" y="794004"/>
                      </a:lnTo>
                      <a:lnTo>
                        <a:pt x="135636" y="797052"/>
                      </a:lnTo>
                      <a:lnTo>
                        <a:pt x="917444" y="797052"/>
                      </a:lnTo>
                      <a:lnTo>
                        <a:pt x="958592" y="790956"/>
                      </a:lnTo>
                      <a:lnTo>
                        <a:pt x="1004312" y="765048"/>
                      </a:lnTo>
                      <a:lnTo>
                        <a:pt x="1037840" y="725424"/>
                      </a:lnTo>
                      <a:lnTo>
                        <a:pt x="1043936" y="70916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</p:spPr>
              <p:txBody>
                <a:bodyPr wrap="square" lIns="0" tIns="0" rIns="0" bIns="0" rtlCol="0"/>
                <a:lstStyle/>
                <a:p>
                  <a:endParaRPr sz="9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13" name="object 124">
                <a:extLst>
                  <a:ext uri="{FF2B5EF4-FFF2-40B4-BE49-F238E27FC236}">
                    <a16:creationId xmlns:a16="http://schemas.microsoft.com/office/drawing/2014/main" id="{7159C1B3-BCC4-4D61-AFB4-9532D67CD898}"/>
                  </a:ext>
                </a:extLst>
              </p:cNvPr>
              <p:cNvSpPr txBox="1"/>
              <p:nvPr/>
            </p:nvSpPr>
            <p:spPr>
              <a:xfrm>
                <a:off x="2900089" y="2383906"/>
                <a:ext cx="2031774" cy="802792"/>
              </a:xfrm>
              <a:prstGeom prst="rect">
                <a:avLst/>
              </a:prstGeom>
            </p:spPr>
            <p:txBody>
              <a:bodyPr vert="horz" wrap="square" lIns="0" tIns="7144" rIns="0" bIns="0" rtlCol="0">
                <a:spAutoFit/>
              </a:bodyPr>
              <a:lstStyle/>
              <a:p>
                <a:pPr marL="7144" marR="2858" algn="ctr">
                  <a:spcBef>
                    <a:spcPts val="56"/>
                  </a:spcBef>
                </a:pPr>
                <a:r>
                  <a:rPr sz="900" spc="-48" dirty="0">
                    <a:latin typeface="Arial" panose="020B0604020202020204" pitchFamily="34" charset="0"/>
                    <a:cs typeface="Arial" panose="020B0604020202020204" pitchFamily="34" charset="0"/>
                  </a:rPr>
                  <a:t>Responsabiliser</a:t>
                </a:r>
                <a:r>
                  <a:rPr sz="900" spc="39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37" dirty="0">
                    <a:latin typeface="Arial" panose="020B0604020202020204" pitchFamily="34" charset="0"/>
                    <a:cs typeface="Arial" panose="020B0604020202020204" pitchFamily="34" charset="0"/>
                  </a:rPr>
                  <a:t>l’élève,</a:t>
                </a:r>
                <a:r>
                  <a:rPr sz="900" spc="28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37" dirty="0">
                    <a:latin typeface="Arial" panose="020B0604020202020204" pitchFamily="34" charset="0"/>
                    <a:cs typeface="Arial" panose="020B0604020202020204" pitchFamily="34" charset="0"/>
                  </a:rPr>
                  <a:t>lui</a:t>
                </a:r>
                <a:r>
                  <a:rPr sz="900" spc="-3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48" dirty="0">
                    <a:latin typeface="Arial" panose="020B0604020202020204" pitchFamily="34" charset="0"/>
                    <a:cs typeface="Arial" panose="020B0604020202020204" pitchFamily="34" charset="0"/>
                  </a:rPr>
                  <a:t>manifester</a:t>
                </a:r>
                <a:r>
                  <a:rPr sz="900" spc="8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56" dirty="0">
                    <a:latin typeface="Arial" panose="020B0604020202020204" pitchFamily="34" charset="0"/>
                    <a:cs typeface="Arial" panose="020B0604020202020204" pitchFamily="34" charset="0"/>
                  </a:rPr>
                  <a:t>de</a:t>
                </a:r>
                <a:r>
                  <a:rPr sz="900" spc="8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20" dirty="0">
                    <a:latin typeface="Arial" panose="020B0604020202020204" pitchFamily="34" charset="0"/>
                    <a:cs typeface="Arial" panose="020B0604020202020204" pitchFamily="34" charset="0"/>
                  </a:rPr>
                  <a:t>la</a:t>
                </a:r>
                <a:r>
                  <a:rPr sz="900" spc="28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45" dirty="0">
                    <a:latin typeface="Arial" panose="020B0604020202020204" pitchFamily="34" charset="0"/>
                    <a:cs typeface="Arial" panose="020B0604020202020204" pitchFamily="34" charset="0"/>
                  </a:rPr>
                  <a:t>confiance,</a:t>
                </a:r>
                <a:r>
                  <a:rPr sz="9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37" dirty="0">
                    <a:latin typeface="Arial" panose="020B0604020202020204" pitchFamily="34" charset="0"/>
                    <a:cs typeface="Arial" panose="020B0604020202020204" pitchFamily="34" charset="0"/>
                  </a:rPr>
                  <a:t>le</a:t>
                </a:r>
                <a:r>
                  <a:rPr sz="900" spc="-14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6" dirty="0">
                    <a:latin typeface="Arial" panose="020B0604020202020204" pitchFamily="34" charset="0"/>
                    <a:cs typeface="Arial" panose="020B0604020202020204" pitchFamily="34" charset="0"/>
                  </a:rPr>
                  <a:t>solliciter </a:t>
                </a:r>
                <a:r>
                  <a:rPr sz="900" spc="-53" dirty="0">
                    <a:latin typeface="Arial" panose="020B0604020202020204" pitchFamily="34" charset="0"/>
                    <a:cs typeface="Arial" panose="020B0604020202020204" pitchFamily="34" charset="0"/>
                  </a:rPr>
                  <a:t>pour</a:t>
                </a:r>
                <a:r>
                  <a:rPr sz="900" spc="1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42" dirty="0">
                    <a:latin typeface="Arial" panose="020B0604020202020204" pitchFamily="34" charset="0"/>
                    <a:cs typeface="Arial" panose="020B0604020202020204" pitchFamily="34" charset="0"/>
                  </a:rPr>
                  <a:t>aider,</a:t>
                </a:r>
                <a:r>
                  <a:rPr sz="9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37" dirty="0">
                    <a:latin typeface="Arial" panose="020B0604020202020204" pitchFamily="34" charset="0"/>
                    <a:cs typeface="Arial" panose="020B0604020202020204" pitchFamily="34" charset="0"/>
                  </a:rPr>
                  <a:t>lui</a:t>
                </a:r>
                <a:r>
                  <a:rPr sz="900" spc="3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6" dirty="0">
                    <a:latin typeface="Arial" panose="020B0604020202020204" pitchFamily="34" charset="0"/>
                    <a:cs typeface="Arial" panose="020B0604020202020204" pitchFamily="34" charset="0"/>
                  </a:rPr>
                  <a:t>confier </a:t>
                </a:r>
                <a:r>
                  <a:rPr sz="900" spc="-56" dirty="0">
                    <a:latin typeface="Arial" panose="020B0604020202020204" pitchFamily="34" charset="0"/>
                    <a:cs typeface="Arial" panose="020B0604020202020204" pitchFamily="34" charset="0"/>
                  </a:rPr>
                  <a:t>des</a:t>
                </a:r>
                <a:r>
                  <a:rPr sz="900" spc="8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6" dirty="0">
                    <a:latin typeface="Arial" panose="020B0604020202020204" pitchFamily="34" charset="0"/>
                    <a:cs typeface="Arial" panose="020B0604020202020204" pitchFamily="34" charset="0"/>
                  </a:rPr>
                  <a:t>missions.</a:t>
                </a:r>
                <a:endParaRPr sz="9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48" name="Groupe 47">
              <a:extLst>
                <a:ext uri="{FF2B5EF4-FFF2-40B4-BE49-F238E27FC236}">
                  <a16:creationId xmlns:a16="http://schemas.microsoft.com/office/drawing/2014/main" id="{6E0B7342-8A38-489F-AE85-F13E3137D185}"/>
                </a:ext>
              </a:extLst>
            </p:cNvPr>
            <p:cNvGrpSpPr/>
            <p:nvPr/>
          </p:nvGrpSpPr>
          <p:grpSpPr>
            <a:xfrm>
              <a:off x="4964080" y="5671892"/>
              <a:ext cx="1055619" cy="278553"/>
              <a:chOff x="6459122" y="3016025"/>
              <a:chExt cx="1876656" cy="495207"/>
            </a:xfrm>
          </p:grpSpPr>
          <p:grpSp>
            <p:nvGrpSpPr>
              <p:cNvPr id="4" name="object 5">
                <a:extLst>
                  <a:ext uri="{FF2B5EF4-FFF2-40B4-BE49-F238E27FC236}">
                    <a16:creationId xmlns:a16="http://schemas.microsoft.com/office/drawing/2014/main" id="{CDFE28D7-AADB-4CF4-ABD3-C87A93D6F91D}"/>
                  </a:ext>
                </a:extLst>
              </p:cNvPr>
              <p:cNvGrpSpPr/>
              <p:nvPr/>
            </p:nvGrpSpPr>
            <p:grpSpPr>
              <a:xfrm>
                <a:off x="6459122" y="3016025"/>
                <a:ext cx="1876656" cy="475615"/>
                <a:chOff x="2663830" y="4960620"/>
                <a:chExt cx="937260" cy="475615"/>
              </a:xfrm>
            </p:grpSpPr>
            <p:sp>
              <p:nvSpPr>
                <p:cNvPr id="42" name="object 6">
                  <a:extLst>
                    <a:ext uri="{FF2B5EF4-FFF2-40B4-BE49-F238E27FC236}">
                      <a16:creationId xmlns:a16="http://schemas.microsoft.com/office/drawing/2014/main" id="{49610138-19C2-4AD1-9A1C-4F2AC835CBE2}"/>
                    </a:ext>
                  </a:extLst>
                </p:cNvPr>
                <p:cNvSpPr/>
                <p:nvPr/>
              </p:nvSpPr>
              <p:spPr>
                <a:xfrm>
                  <a:off x="2668402" y="4965191"/>
                  <a:ext cx="928369" cy="466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28370" h="466725">
                      <a:moveTo>
                        <a:pt x="928115" y="388619"/>
                      </a:moveTo>
                      <a:lnTo>
                        <a:pt x="928115" y="77723"/>
                      </a:lnTo>
                      <a:lnTo>
                        <a:pt x="921972" y="47577"/>
                      </a:lnTo>
                      <a:lnTo>
                        <a:pt x="905255" y="22859"/>
                      </a:lnTo>
                      <a:lnTo>
                        <a:pt x="880538" y="6143"/>
                      </a:lnTo>
                      <a:lnTo>
                        <a:pt x="850391" y="0"/>
                      </a:lnTo>
                      <a:lnTo>
                        <a:pt x="77723" y="0"/>
                      </a:lnTo>
                      <a:lnTo>
                        <a:pt x="47577" y="6143"/>
                      </a:lnTo>
                      <a:lnTo>
                        <a:pt x="22859" y="22859"/>
                      </a:lnTo>
                      <a:lnTo>
                        <a:pt x="6143" y="47577"/>
                      </a:lnTo>
                      <a:lnTo>
                        <a:pt x="0" y="77723"/>
                      </a:lnTo>
                      <a:lnTo>
                        <a:pt x="0" y="388619"/>
                      </a:lnTo>
                      <a:lnTo>
                        <a:pt x="6143" y="418766"/>
                      </a:lnTo>
                      <a:lnTo>
                        <a:pt x="22859" y="443483"/>
                      </a:lnTo>
                      <a:lnTo>
                        <a:pt x="47577" y="460200"/>
                      </a:lnTo>
                      <a:lnTo>
                        <a:pt x="77723" y="466343"/>
                      </a:lnTo>
                      <a:lnTo>
                        <a:pt x="850391" y="466343"/>
                      </a:lnTo>
                      <a:lnTo>
                        <a:pt x="880538" y="460200"/>
                      </a:lnTo>
                      <a:lnTo>
                        <a:pt x="905255" y="443483"/>
                      </a:lnTo>
                      <a:lnTo>
                        <a:pt x="921972" y="418766"/>
                      </a:lnTo>
                      <a:lnTo>
                        <a:pt x="928115" y="388619"/>
                      </a:lnTo>
                      <a:close/>
                    </a:path>
                  </a:pathLst>
                </a:custGeom>
                <a:solidFill>
                  <a:srgbClr val="BAE0E3"/>
                </a:solidFill>
              </p:spPr>
              <p:txBody>
                <a:bodyPr wrap="square" lIns="0" tIns="0" rIns="0" bIns="0" rtlCol="0"/>
                <a:lstStyle/>
                <a:p>
                  <a:endParaRPr sz="9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3" name="object 7">
                  <a:extLst>
                    <a:ext uri="{FF2B5EF4-FFF2-40B4-BE49-F238E27FC236}">
                      <a16:creationId xmlns:a16="http://schemas.microsoft.com/office/drawing/2014/main" id="{436C9162-2C6F-450B-B4CD-ADBE4BAA4AC4}"/>
                    </a:ext>
                  </a:extLst>
                </p:cNvPr>
                <p:cNvSpPr/>
                <p:nvPr/>
              </p:nvSpPr>
              <p:spPr>
                <a:xfrm>
                  <a:off x="2663830" y="4960620"/>
                  <a:ext cx="937260" cy="47561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37260" h="475614">
                      <a:moveTo>
                        <a:pt x="935736" y="409956"/>
                      </a:moveTo>
                      <a:lnTo>
                        <a:pt x="935736" y="65532"/>
                      </a:lnTo>
                      <a:lnTo>
                        <a:pt x="926592" y="42672"/>
                      </a:lnTo>
                      <a:lnTo>
                        <a:pt x="912876" y="24384"/>
                      </a:lnTo>
                      <a:lnTo>
                        <a:pt x="906780" y="18288"/>
                      </a:lnTo>
                      <a:lnTo>
                        <a:pt x="900684" y="13716"/>
                      </a:lnTo>
                      <a:lnTo>
                        <a:pt x="893064" y="10668"/>
                      </a:lnTo>
                      <a:lnTo>
                        <a:pt x="885444" y="6096"/>
                      </a:lnTo>
                      <a:lnTo>
                        <a:pt x="879348" y="3048"/>
                      </a:lnTo>
                      <a:lnTo>
                        <a:pt x="870204" y="1524"/>
                      </a:lnTo>
                      <a:lnTo>
                        <a:pt x="862584" y="0"/>
                      </a:lnTo>
                      <a:lnTo>
                        <a:pt x="73152" y="0"/>
                      </a:lnTo>
                      <a:lnTo>
                        <a:pt x="65532" y="1524"/>
                      </a:lnTo>
                      <a:lnTo>
                        <a:pt x="57912" y="4572"/>
                      </a:lnTo>
                      <a:lnTo>
                        <a:pt x="50292" y="6096"/>
                      </a:lnTo>
                      <a:lnTo>
                        <a:pt x="42672" y="10668"/>
                      </a:lnTo>
                      <a:lnTo>
                        <a:pt x="36576" y="13716"/>
                      </a:lnTo>
                      <a:lnTo>
                        <a:pt x="30480" y="19812"/>
                      </a:lnTo>
                      <a:lnTo>
                        <a:pt x="6096" y="50292"/>
                      </a:lnTo>
                      <a:lnTo>
                        <a:pt x="0" y="74676"/>
                      </a:lnTo>
                      <a:lnTo>
                        <a:pt x="0" y="402336"/>
                      </a:lnTo>
                      <a:lnTo>
                        <a:pt x="1524" y="409956"/>
                      </a:lnTo>
                      <a:lnTo>
                        <a:pt x="4572" y="417576"/>
                      </a:lnTo>
                      <a:lnTo>
                        <a:pt x="6096" y="425196"/>
                      </a:lnTo>
                      <a:lnTo>
                        <a:pt x="9144" y="430276"/>
                      </a:lnTo>
                      <a:lnTo>
                        <a:pt x="9144" y="82296"/>
                      </a:lnTo>
                      <a:lnTo>
                        <a:pt x="10668" y="74676"/>
                      </a:lnTo>
                      <a:lnTo>
                        <a:pt x="10668" y="67056"/>
                      </a:lnTo>
                      <a:lnTo>
                        <a:pt x="13716" y="60960"/>
                      </a:lnTo>
                      <a:lnTo>
                        <a:pt x="15240" y="53340"/>
                      </a:lnTo>
                      <a:lnTo>
                        <a:pt x="18288" y="47244"/>
                      </a:lnTo>
                      <a:lnTo>
                        <a:pt x="22860" y="41148"/>
                      </a:lnTo>
                      <a:lnTo>
                        <a:pt x="25908" y="36576"/>
                      </a:lnTo>
                      <a:lnTo>
                        <a:pt x="30480" y="30480"/>
                      </a:lnTo>
                      <a:lnTo>
                        <a:pt x="42672" y="21336"/>
                      </a:lnTo>
                      <a:lnTo>
                        <a:pt x="47244" y="18288"/>
                      </a:lnTo>
                      <a:lnTo>
                        <a:pt x="54864" y="15240"/>
                      </a:lnTo>
                      <a:lnTo>
                        <a:pt x="60960" y="12192"/>
                      </a:lnTo>
                      <a:lnTo>
                        <a:pt x="68580" y="10668"/>
                      </a:lnTo>
                      <a:lnTo>
                        <a:pt x="74676" y="10668"/>
                      </a:lnTo>
                      <a:lnTo>
                        <a:pt x="82296" y="9144"/>
                      </a:lnTo>
                      <a:lnTo>
                        <a:pt x="854964" y="9144"/>
                      </a:lnTo>
                      <a:lnTo>
                        <a:pt x="862584" y="10668"/>
                      </a:lnTo>
                      <a:lnTo>
                        <a:pt x="868680" y="10668"/>
                      </a:lnTo>
                      <a:lnTo>
                        <a:pt x="876300" y="13716"/>
                      </a:lnTo>
                      <a:lnTo>
                        <a:pt x="882396" y="15240"/>
                      </a:lnTo>
                      <a:lnTo>
                        <a:pt x="890016" y="18288"/>
                      </a:lnTo>
                      <a:lnTo>
                        <a:pt x="896112" y="22860"/>
                      </a:lnTo>
                      <a:lnTo>
                        <a:pt x="900684" y="25908"/>
                      </a:lnTo>
                      <a:lnTo>
                        <a:pt x="906780" y="30480"/>
                      </a:lnTo>
                      <a:lnTo>
                        <a:pt x="911352" y="36576"/>
                      </a:lnTo>
                      <a:lnTo>
                        <a:pt x="914400" y="42672"/>
                      </a:lnTo>
                      <a:lnTo>
                        <a:pt x="918972" y="48768"/>
                      </a:lnTo>
                      <a:lnTo>
                        <a:pt x="922020" y="54864"/>
                      </a:lnTo>
                      <a:lnTo>
                        <a:pt x="923544" y="60960"/>
                      </a:lnTo>
                      <a:lnTo>
                        <a:pt x="925068" y="68580"/>
                      </a:lnTo>
                      <a:lnTo>
                        <a:pt x="926592" y="74676"/>
                      </a:lnTo>
                      <a:lnTo>
                        <a:pt x="926592" y="432816"/>
                      </a:lnTo>
                      <a:lnTo>
                        <a:pt x="935736" y="409956"/>
                      </a:lnTo>
                      <a:close/>
                    </a:path>
                    <a:path w="937260" h="475614">
                      <a:moveTo>
                        <a:pt x="926592" y="432816"/>
                      </a:moveTo>
                      <a:lnTo>
                        <a:pt x="926592" y="400812"/>
                      </a:lnTo>
                      <a:lnTo>
                        <a:pt x="925068" y="408432"/>
                      </a:lnTo>
                      <a:lnTo>
                        <a:pt x="923544" y="414528"/>
                      </a:lnTo>
                      <a:lnTo>
                        <a:pt x="922020" y="422148"/>
                      </a:lnTo>
                      <a:lnTo>
                        <a:pt x="918972" y="428244"/>
                      </a:lnTo>
                      <a:lnTo>
                        <a:pt x="914400" y="434340"/>
                      </a:lnTo>
                      <a:lnTo>
                        <a:pt x="909828" y="438912"/>
                      </a:lnTo>
                      <a:lnTo>
                        <a:pt x="905256" y="445008"/>
                      </a:lnTo>
                      <a:lnTo>
                        <a:pt x="900684" y="449580"/>
                      </a:lnTo>
                      <a:lnTo>
                        <a:pt x="894588" y="454152"/>
                      </a:lnTo>
                      <a:lnTo>
                        <a:pt x="876300" y="463296"/>
                      </a:lnTo>
                      <a:lnTo>
                        <a:pt x="861060" y="466344"/>
                      </a:lnTo>
                      <a:lnTo>
                        <a:pt x="74676" y="466344"/>
                      </a:lnTo>
                      <a:lnTo>
                        <a:pt x="36576" y="449580"/>
                      </a:lnTo>
                      <a:lnTo>
                        <a:pt x="30480" y="445008"/>
                      </a:lnTo>
                      <a:lnTo>
                        <a:pt x="25908" y="438912"/>
                      </a:lnTo>
                      <a:lnTo>
                        <a:pt x="21336" y="434340"/>
                      </a:lnTo>
                      <a:lnTo>
                        <a:pt x="18288" y="428244"/>
                      </a:lnTo>
                      <a:lnTo>
                        <a:pt x="15240" y="420624"/>
                      </a:lnTo>
                      <a:lnTo>
                        <a:pt x="12192" y="414528"/>
                      </a:lnTo>
                      <a:lnTo>
                        <a:pt x="10668" y="406908"/>
                      </a:lnTo>
                      <a:lnTo>
                        <a:pt x="10668" y="400812"/>
                      </a:lnTo>
                      <a:lnTo>
                        <a:pt x="9144" y="393192"/>
                      </a:lnTo>
                      <a:lnTo>
                        <a:pt x="9144" y="430276"/>
                      </a:lnTo>
                      <a:lnTo>
                        <a:pt x="10668" y="432816"/>
                      </a:lnTo>
                      <a:lnTo>
                        <a:pt x="13716" y="438912"/>
                      </a:lnTo>
                      <a:lnTo>
                        <a:pt x="44196" y="466344"/>
                      </a:lnTo>
                      <a:lnTo>
                        <a:pt x="74676" y="475488"/>
                      </a:lnTo>
                      <a:lnTo>
                        <a:pt x="862584" y="475488"/>
                      </a:lnTo>
                      <a:lnTo>
                        <a:pt x="871728" y="473964"/>
                      </a:lnTo>
                      <a:lnTo>
                        <a:pt x="879348" y="472440"/>
                      </a:lnTo>
                      <a:lnTo>
                        <a:pt x="886968" y="469392"/>
                      </a:lnTo>
                      <a:lnTo>
                        <a:pt x="893064" y="464820"/>
                      </a:lnTo>
                      <a:lnTo>
                        <a:pt x="900684" y="461772"/>
                      </a:lnTo>
                      <a:lnTo>
                        <a:pt x="906780" y="457200"/>
                      </a:lnTo>
                      <a:lnTo>
                        <a:pt x="912876" y="451104"/>
                      </a:lnTo>
                      <a:lnTo>
                        <a:pt x="917448" y="445008"/>
                      </a:lnTo>
                      <a:lnTo>
                        <a:pt x="923544" y="438912"/>
                      </a:lnTo>
                      <a:lnTo>
                        <a:pt x="926592" y="432816"/>
                      </a:lnTo>
                      <a:close/>
                    </a:path>
                    <a:path w="937260" h="475614">
                      <a:moveTo>
                        <a:pt x="937260" y="393192"/>
                      </a:moveTo>
                      <a:lnTo>
                        <a:pt x="937260" y="82296"/>
                      </a:lnTo>
                      <a:lnTo>
                        <a:pt x="935736" y="73152"/>
                      </a:lnTo>
                      <a:lnTo>
                        <a:pt x="935736" y="400812"/>
                      </a:lnTo>
                      <a:lnTo>
                        <a:pt x="937260" y="39319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</p:spPr>
              <p:txBody>
                <a:bodyPr wrap="square" lIns="0" tIns="0" rIns="0" bIns="0" rtlCol="0"/>
                <a:lstStyle/>
                <a:p>
                  <a:endParaRPr sz="9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14" name="object 125">
                <a:extLst>
                  <a:ext uri="{FF2B5EF4-FFF2-40B4-BE49-F238E27FC236}">
                    <a16:creationId xmlns:a16="http://schemas.microsoft.com/office/drawing/2014/main" id="{7A953D71-D529-4B33-AFDC-417000EC7723}"/>
                  </a:ext>
                </a:extLst>
              </p:cNvPr>
              <p:cNvSpPr txBox="1"/>
              <p:nvPr/>
            </p:nvSpPr>
            <p:spPr>
              <a:xfrm>
                <a:off x="6647298" y="3032279"/>
                <a:ext cx="1575323" cy="478953"/>
              </a:xfrm>
              <a:prstGeom prst="rect">
                <a:avLst/>
              </a:prstGeom>
            </p:spPr>
            <p:txBody>
              <a:bodyPr vert="horz" wrap="square" lIns="0" tIns="7144" rIns="0" bIns="0" rtlCol="0">
                <a:spAutoFit/>
              </a:bodyPr>
              <a:lstStyle/>
              <a:p>
                <a:pPr marL="6787" marR="2858" algn="ctr">
                  <a:spcBef>
                    <a:spcPts val="56"/>
                  </a:spcBef>
                </a:pPr>
                <a:r>
                  <a:rPr sz="900" spc="-39" dirty="0">
                    <a:latin typeface="Arial" panose="020B0604020202020204" pitchFamily="34" charset="0"/>
                    <a:cs typeface="Arial" panose="020B0604020202020204" pitchFamily="34" charset="0"/>
                  </a:rPr>
                  <a:t>Féliciter</a:t>
                </a:r>
                <a:r>
                  <a:rPr sz="900" spc="-6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56" dirty="0">
                    <a:latin typeface="Arial" panose="020B0604020202020204" pitchFamily="34" charset="0"/>
                    <a:cs typeface="Arial" panose="020B0604020202020204" pitchFamily="34" charset="0"/>
                  </a:rPr>
                  <a:t>dès</a:t>
                </a:r>
                <a:r>
                  <a:rPr sz="900" spc="14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48" dirty="0">
                    <a:latin typeface="Arial" panose="020B0604020202020204" pitchFamily="34" charset="0"/>
                    <a:cs typeface="Arial" panose="020B0604020202020204" pitchFamily="34" charset="0"/>
                  </a:rPr>
                  <a:t>qu’on</a:t>
                </a:r>
                <a:r>
                  <a:rPr sz="900" spc="28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53" dirty="0">
                    <a:latin typeface="Arial" panose="020B0604020202020204" pitchFamily="34" charset="0"/>
                    <a:cs typeface="Arial" panose="020B0604020202020204" pitchFamily="34" charset="0"/>
                  </a:rPr>
                  <a:t>observe</a:t>
                </a:r>
                <a:r>
                  <a:rPr sz="900" spc="34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14" dirty="0">
                    <a:latin typeface="Arial" panose="020B0604020202020204" pitchFamily="34" charset="0"/>
                    <a:cs typeface="Arial" panose="020B0604020202020204" pitchFamily="34" charset="0"/>
                  </a:rPr>
                  <a:t>une</a:t>
                </a:r>
                <a:r>
                  <a:rPr sz="900" spc="28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42" dirty="0">
                    <a:latin typeface="Arial" panose="020B0604020202020204" pitchFamily="34" charset="0"/>
                    <a:cs typeface="Arial" panose="020B0604020202020204" pitchFamily="34" charset="0"/>
                  </a:rPr>
                  <a:t>attitude</a:t>
                </a:r>
                <a:r>
                  <a:rPr sz="900" spc="6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28" dirty="0">
                    <a:latin typeface="Arial" panose="020B0604020202020204" pitchFamily="34" charset="0"/>
                    <a:cs typeface="Arial" panose="020B0604020202020204" pitchFamily="34" charset="0"/>
                  </a:rPr>
                  <a:t>attendue.</a:t>
                </a:r>
                <a:endParaRPr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46" name="Groupe 45">
              <a:extLst>
                <a:ext uri="{FF2B5EF4-FFF2-40B4-BE49-F238E27FC236}">
                  <a16:creationId xmlns:a16="http://schemas.microsoft.com/office/drawing/2014/main" id="{8BB88877-9056-437F-B494-74D8A3B78D02}"/>
                </a:ext>
              </a:extLst>
            </p:cNvPr>
            <p:cNvGrpSpPr/>
            <p:nvPr/>
          </p:nvGrpSpPr>
          <p:grpSpPr>
            <a:xfrm>
              <a:off x="1217705" y="6937722"/>
              <a:ext cx="1632777" cy="365967"/>
              <a:chOff x="3017065" y="4232177"/>
              <a:chExt cx="2902714" cy="650608"/>
            </a:xfrm>
          </p:grpSpPr>
          <p:grpSp>
            <p:nvGrpSpPr>
              <p:cNvPr id="9" name="object 71">
                <a:extLst>
                  <a:ext uri="{FF2B5EF4-FFF2-40B4-BE49-F238E27FC236}">
                    <a16:creationId xmlns:a16="http://schemas.microsoft.com/office/drawing/2014/main" id="{C04265FA-A529-4E07-9D0F-B2E9661CDB1E}"/>
                  </a:ext>
                </a:extLst>
              </p:cNvPr>
              <p:cNvGrpSpPr/>
              <p:nvPr/>
            </p:nvGrpSpPr>
            <p:grpSpPr>
              <a:xfrm>
                <a:off x="3017065" y="4232177"/>
                <a:ext cx="2902714" cy="631190"/>
                <a:chOff x="944761" y="6176772"/>
                <a:chExt cx="1449705" cy="631190"/>
              </a:xfrm>
            </p:grpSpPr>
            <p:sp>
              <p:nvSpPr>
                <p:cNvPr id="34" name="object 72">
                  <a:extLst>
                    <a:ext uri="{FF2B5EF4-FFF2-40B4-BE49-F238E27FC236}">
                      <a16:creationId xmlns:a16="http://schemas.microsoft.com/office/drawing/2014/main" id="{A01F6F90-C35A-4FC7-B974-D7F9A6B5EA1D}"/>
                    </a:ext>
                  </a:extLst>
                </p:cNvPr>
                <p:cNvSpPr/>
                <p:nvPr/>
              </p:nvSpPr>
              <p:spPr>
                <a:xfrm>
                  <a:off x="949333" y="6182867"/>
                  <a:ext cx="1440180" cy="62039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40180" h="620395">
                      <a:moveTo>
                        <a:pt x="1440176" y="516635"/>
                      </a:moveTo>
                      <a:lnTo>
                        <a:pt x="1440176" y="102107"/>
                      </a:lnTo>
                      <a:lnTo>
                        <a:pt x="1431913" y="62364"/>
                      </a:lnTo>
                      <a:lnTo>
                        <a:pt x="1409506" y="29908"/>
                      </a:lnTo>
                      <a:lnTo>
                        <a:pt x="1376526" y="8024"/>
                      </a:lnTo>
                      <a:lnTo>
                        <a:pt x="1336544" y="0"/>
                      </a:lnTo>
                      <a:lnTo>
                        <a:pt x="103631" y="0"/>
                      </a:lnTo>
                      <a:lnTo>
                        <a:pt x="63007" y="8024"/>
                      </a:lnTo>
                      <a:lnTo>
                        <a:pt x="30098" y="29908"/>
                      </a:lnTo>
                      <a:lnTo>
                        <a:pt x="8048" y="62364"/>
                      </a:lnTo>
                      <a:lnTo>
                        <a:pt x="0" y="102107"/>
                      </a:lnTo>
                      <a:lnTo>
                        <a:pt x="0" y="516635"/>
                      </a:lnTo>
                      <a:lnTo>
                        <a:pt x="8048" y="556617"/>
                      </a:lnTo>
                      <a:lnTo>
                        <a:pt x="30098" y="589597"/>
                      </a:lnTo>
                      <a:lnTo>
                        <a:pt x="63007" y="612005"/>
                      </a:lnTo>
                      <a:lnTo>
                        <a:pt x="103631" y="620267"/>
                      </a:lnTo>
                      <a:lnTo>
                        <a:pt x="1336544" y="620267"/>
                      </a:lnTo>
                      <a:lnTo>
                        <a:pt x="1376526" y="612005"/>
                      </a:lnTo>
                      <a:lnTo>
                        <a:pt x="1409506" y="589597"/>
                      </a:lnTo>
                      <a:lnTo>
                        <a:pt x="1431913" y="556617"/>
                      </a:lnTo>
                      <a:lnTo>
                        <a:pt x="1440176" y="516635"/>
                      </a:lnTo>
                      <a:close/>
                    </a:path>
                  </a:pathLst>
                </a:custGeom>
                <a:solidFill>
                  <a:srgbClr val="BAE0E3"/>
                </a:solidFill>
              </p:spPr>
              <p:txBody>
                <a:bodyPr wrap="square" lIns="0" tIns="0" rIns="0" bIns="0" rtlCol="0"/>
                <a:lstStyle/>
                <a:p>
                  <a:endParaRPr sz="9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5" name="object 73">
                  <a:extLst>
                    <a:ext uri="{FF2B5EF4-FFF2-40B4-BE49-F238E27FC236}">
                      <a16:creationId xmlns:a16="http://schemas.microsoft.com/office/drawing/2014/main" id="{8698AC93-7AD0-4522-9B09-DF6C3874028D}"/>
                    </a:ext>
                  </a:extLst>
                </p:cNvPr>
                <p:cNvSpPr/>
                <p:nvPr/>
              </p:nvSpPr>
              <p:spPr>
                <a:xfrm>
                  <a:off x="944761" y="6176772"/>
                  <a:ext cx="1449705" cy="63119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49705" h="631190">
                      <a:moveTo>
                        <a:pt x="1449320" y="533400"/>
                      </a:moveTo>
                      <a:lnTo>
                        <a:pt x="1449320" y="97536"/>
                      </a:lnTo>
                      <a:lnTo>
                        <a:pt x="1447796" y="86868"/>
                      </a:lnTo>
                      <a:lnTo>
                        <a:pt x="1431032" y="48768"/>
                      </a:lnTo>
                      <a:lnTo>
                        <a:pt x="1402076" y="19812"/>
                      </a:lnTo>
                      <a:lnTo>
                        <a:pt x="1362452" y="3048"/>
                      </a:lnTo>
                      <a:lnTo>
                        <a:pt x="1341116" y="0"/>
                      </a:lnTo>
                      <a:lnTo>
                        <a:pt x="108204" y="0"/>
                      </a:lnTo>
                      <a:lnTo>
                        <a:pt x="65532" y="9144"/>
                      </a:lnTo>
                      <a:lnTo>
                        <a:pt x="32004" y="32004"/>
                      </a:lnTo>
                      <a:lnTo>
                        <a:pt x="7620" y="67056"/>
                      </a:lnTo>
                      <a:lnTo>
                        <a:pt x="4572" y="77724"/>
                      </a:lnTo>
                      <a:lnTo>
                        <a:pt x="1524" y="86868"/>
                      </a:lnTo>
                      <a:lnTo>
                        <a:pt x="0" y="97536"/>
                      </a:lnTo>
                      <a:lnTo>
                        <a:pt x="0" y="533400"/>
                      </a:lnTo>
                      <a:lnTo>
                        <a:pt x="1524" y="544068"/>
                      </a:lnTo>
                      <a:lnTo>
                        <a:pt x="4572" y="554736"/>
                      </a:lnTo>
                      <a:lnTo>
                        <a:pt x="9144" y="565404"/>
                      </a:lnTo>
                      <a:lnTo>
                        <a:pt x="9144" y="108204"/>
                      </a:lnTo>
                      <a:lnTo>
                        <a:pt x="10668" y="99060"/>
                      </a:lnTo>
                      <a:lnTo>
                        <a:pt x="21336" y="60960"/>
                      </a:lnTo>
                      <a:lnTo>
                        <a:pt x="53340" y="27432"/>
                      </a:lnTo>
                      <a:lnTo>
                        <a:pt x="60960" y="21336"/>
                      </a:lnTo>
                      <a:lnTo>
                        <a:pt x="88392" y="12192"/>
                      </a:lnTo>
                      <a:lnTo>
                        <a:pt x="99060" y="10668"/>
                      </a:lnTo>
                      <a:lnTo>
                        <a:pt x="1351784" y="10668"/>
                      </a:lnTo>
                      <a:lnTo>
                        <a:pt x="1388360" y="22860"/>
                      </a:lnTo>
                      <a:lnTo>
                        <a:pt x="1423412" y="53340"/>
                      </a:lnTo>
                      <a:lnTo>
                        <a:pt x="1427984" y="62484"/>
                      </a:lnTo>
                      <a:lnTo>
                        <a:pt x="1432556" y="70104"/>
                      </a:lnTo>
                      <a:lnTo>
                        <a:pt x="1435604" y="79248"/>
                      </a:lnTo>
                      <a:lnTo>
                        <a:pt x="1437128" y="89916"/>
                      </a:lnTo>
                      <a:lnTo>
                        <a:pt x="1438652" y="99060"/>
                      </a:lnTo>
                      <a:lnTo>
                        <a:pt x="1440176" y="109728"/>
                      </a:lnTo>
                      <a:lnTo>
                        <a:pt x="1440176" y="563880"/>
                      </a:lnTo>
                      <a:lnTo>
                        <a:pt x="1444748" y="554736"/>
                      </a:lnTo>
                      <a:lnTo>
                        <a:pt x="1447796" y="544068"/>
                      </a:lnTo>
                      <a:lnTo>
                        <a:pt x="1449320" y="533400"/>
                      </a:lnTo>
                      <a:close/>
                    </a:path>
                    <a:path w="1449705" h="631190">
                      <a:moveTo>
                        <a:pt x="1440176" y="563880"/>
                      </a:moveTo>
                      <a:lnTo>
                        <a:pt x="1440176" y="522732"/>
                      </a:lnTo>
                      <a:lnTo>
                        <a:pt x="1438652" y="533400"/>
                      </a:lnTo>
                      <a:lnTo>
                        <a:pt x="1435604" y="551688"/>
                      </a:lnTo>
                      <a:lnTo>
                        <a:pt x="1411220" y="592836"/>
                      </a:lnTo>
                      <a:lnTo>
                        <a:pt x="1379216" y="614172"/>
                      </a:lnTo>
                      <a:lnTo>
                        <a:pt x="1350260" y="620268"/>
                      </a:lnTo>
                      <a:lnTo>
                        <a:pt x="1341116" y="621792"/>
                      </a:lnTo>
                      <a:lnTo>
                        <a:pt x="108204" y="621792"/>
                      </a:lnTo>
                      <a:lnTo>
                        <a:pt x="97536" y="620268"/>
                      </a:lnTo>
                      <a:lnTo>
                        <a:pt x="60960" y="609600"/>
                      </a:lnTo>
                      <a:lnTo>
                        <a:pt x="25908" y="577596"/>
                      </a:lnTo>
                      <a:lnTo>
                        <a:pt x="10668" y="542544"/>
                      </a:lnTo>
                      <a:lnTo>
                        <a:pt x="10668" y="531876"/>
                      </a:lnTo>
                      <a:lnTo>
                        <a:pt x="9144" y="522732"/>
                      </a:lnTo>
                      <a:lnTo>
                        <a:pt x="9144" y="565404"/>
                      </a:lnTo>
                      <a:lnTo>
                        <a:pt x="18288" y="583692"/>
                      </a:lnTo>
                      <a:lnTo>
                        <a:pt x="47244" y="612648"/>
                      </a:lnTo>
                      <a:lnTo>
                        <a:pt x="86868" y="629412"/>
                      </a:lnTo>
                      <a:lnTo>
                        <a:pt x="97536" y="630936"/>
                      </a:lnTo>
                      <a:lnTo>
                        <a:pt x="1351784" y="630936"/>
                      </a:lnTo>
                      <a:lnTo>
                        <a:pt x="1402076" y="612648"/>
                      </a:lnTo>
                      <a:lnTo>
                        <a:pt x="1431032" y="583692"/>
                      </a:lnTo>
                      <a:lnTo>
                        <a:pt x="1435604" y="574548"/>
                      </a:lnTo>
                      <a:lnTo>
                        <a:pt x="1440176" y="56388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</p:spPr>
              <p:txBody>
                <a:bodyPr wrap="square" lIns="0" tIns="0" rIns="0" bIns="0" rtlCol="0"/>
                <a:lstStyle/>
                <a:p>
                  <a:endParaRPr sz="9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15" name="object 126">
                <a:extLst>
                  <a:ext uri="{FF2B5EF4-FFF2-40B4-BE49-F238E27FC236}">
                    <a16:creationId xmlns:a16="http://schemas.microsoft.com/office/drawing/2014/main" id="{5FF068BF-27E0-4925-AC01-C8785D0CDD30}"/>
                  </a:ext>
                </a:extLst>
              </p:cNvPr>
              <p:cNvSpPr txBox="1"/>
              <p:nvPr/>
            </p:nvSpPr>
            <p:spPr>
              <a:xfrm>
                <a:off x="3159467" y="4246905"/>
                <a:ext cx="2579767" cy="635880"/>
              </a:xfrm>
              <a:prstGeom prst="rect">
                <a:avLst/>
              </a:prstGeom>
            </p:spPr>
            <p:txBody>
              <a:bodyPr vert="horz" wrap="square" lIns="0" tIns="7144" rIns="0" bIns="0" rtlCol="0">
                <a:spAutoFit/>
              </a:bodyPr>
              <a:lstStyle/>
              <a:p>
                <a:pPr marL="6787" marR="2858" algn="ctr">
                  <a:spcBef>
                    <a:spcPts val="56"/>
                  </a:spcBef>
                </a:pPr>
                <a:r>
                  <a:rPr sz="900" spc="-51" dirty="0">
                    <a:latin typeface="Arial" panose="020B0604020202020204" pitchFamily="34" charset="0"/>
                    <a:cs typeface="Arial" panose="020B0604020202020204" pitchFamily="34" charset="0"/>
                  </a:rPr>
                  <a:t>Entendre</a:t>
                </a:r>
                <a:r>
                  <a:rPr sz="900" spc="8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45" dirty="0">
                    <a:latin typeface="Arial" panose="020B0604020202020204" pitchFamily="34" charset="0"/>
                    <a:cs typeface="Arial" panose="020B0604020202020204" pitchFamily="34" charset="0"/>
                  </a:rPr>
                  <a:t>les</a:t>
                </a:r>
                <a:r>
                  <a:rPr sz="900" spc="-6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39" dirty="0">
                    <a:latin typeface="Arial" panose="020B0604020202020204" pitchFamily="34" charset="0"/>
                    <a:cs typeface="Arial" panose="020B0604020202020204" pitchFamily="34" charset="0"/>
                  </a:rPr>
                  <a:t>difficultés</a:t>
                </a:r>
                <a:r>
                  <a:rPr sz="900" spc="-6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51" dirty="0">
                    <a:latin typeface="Arial" panose="020B0604020202020204" pitchFamily="34" charset="0"/>
                    <a:cs typeface="Arial" panose="020B0604020202020204" pitchFamily="34" charset="0"/>
                  </a:rPr>
                  <a:t>à</a:t>
                </a:r>
                <a:r>
                  <a:rPr sz="900" spc="3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42" dirty="0">
                    <a:latin typeface="Arial" panose="020B0604020202020204" pitchFamily="34" charset="0"/>
                    <a:cs typeface="Arial" panose="020B0604020202020204" pitchFamily="34" charset="0"/>
                  </a:rPr>
                  <a:t>gérer</a:t>
                </a:r>
                <a:r>
                  <a:rPr sz="900" spc="28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45" dirty="0">
                    <a:latin typeface="Arial" panose="020B0604020202020204" pitchFamily="34" charset="0"/>
                    <a:cs typeface="Arial" panose="020B0604020202020204" pitchFamily="34" charset="0"/>
                  </a:rPr>
                  <a:t>les</a:t>
                </a:r>
                <a:r>
                  <a:rPr sz="900" spc="1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42" dirty="0">
                    <a:latin typeface="Arial" panose="020B0604020202020204" pitchFamily="34" charset="0"/>
                    <a:cs typeface="Arial" panose="020B0604020202020204" pitchFamily="34" charset="0"/>
                  </a:rPr>
                  <a:t>frustrations,</a:t>
                </a:r>
                <a:r>
                  <a:rPr sz="900" spc="17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48" dirty="0">
                    <a:latin typeface="Arial" panose="020B0604020202020204" pitchFamily="34" charset="0"/>
                    <a:cs typeface="Arial" panose="020B0604020202020204" pitchFamily="34" charset="0"/>
                  </a:rPr>
                  <a:t>aider</a:t>
                </a:r>
                <a:r>
                  <a:rPr sz="900" spc="25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28" dirty="0">
                    <a:latin typeface="Arial" panose="020B0604020202020204" pitchFamily="34" charset="0"/>
                    <a:cs typeface="Arial" panose="020B0604020202020204" pitchFamily="34" charset="0"/>
                  </a:rPr>
                  <a:t>à</a:t>
                </a:r>
                <a:r>
                  <a:rPr sz="900" spc="28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45" dirty="0">
                    <a:latin typeface="Arial" panose="020B0604020202020204" pitchFamily="34" charset="0"/>
                    <a:cs typeface="Arial" panose="020B0604020202020204" pitchFamily="34" charset="0"/>
                  </a:rPr>
                  <a:t>attendre,</a:t>
                </a:r>
                <a:r>
                  <a:rPr sz="900" spc="-3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42" dirty="0">
                    <a:latin typeface="Arial" panose="020B0604020202020204" pitchFamily="34" charset="0"/>
                    <a:cs typeface="Arial" panose="020B0604020202020204" pitchFamily="34" charset="0"/>
                  </a:rPr>
                  <a:t>voire</a:t>
                </a:r>
                <a:r>
                  <a:rPr sz="9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51" dirty="0">
                    <a:latin typeface="Arial" panose="020B0604020202020204" pitchFamily="34" charset="0"/>
                    <a:cs typeface="Arial" panose="020B0604020202020204" pitchFamily="34" charset="0"/>
                  </a:rPr>
                  <a:t>à</a:t>
                </a:r>
                <a:r>
                  <a:rPr sz="900" spc="-8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6" dirty="0">
                    <a:latin typeface="Arial" panose="020B0604020202020204" pitchFamily="34" charset="0"/>
                    <a:cs typeface="Arial" panose="020B0604020202020204" pitchFamily="34" charset="0"/>
                  </a:rPr>
                  <a:t>renoncer, </a:t>
                </a:r>
                <a:r>
                  <a:rPr sz="900" spc="-53" dirty="0">
                    <a:latin typeface="Arial" panose="020B0604020202020204" pitchFamily="34" charset="0"/>
                    <a:cs typeface="Arial" panose="020B0604020202020204" pitchFamily="34" charset="0"/>
                  </a:rPr>
                  <a:t>avec</a:t>
                </a:r>
                <a:r>
                  <a:rPr sz="900" spc="8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6" dirty="0">
                    <a:latin typeface="Arial" panose="020B0604020202020204" pitchFamily="34" charset="0"/>
                    <a:cs typeface="Arial" panose="020B0604020202020204" pitchFamily="34" charset="0"/>
                  </a:rPr>
                  <a:t>bienveillance..</a:t>
                </a:r>
                <a:endParaRPr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50" name="Groupe 49">
              <a:extLst>
                <a:ext uri="{FF2B5EF4-FFF2-40B4-BE49-F238E27FC236}">
                  <a16:creationId xmlns:a16="http://schemas.microsoft.com/office/drawing/2014/main" id="{30FB566E-4A1B-43DE-AC66-700FED0BB8F0}"/>
                </a:ext>
              </a:extLst>
            </p:cNvPr>
            <p:cNvGrpSpPr/>
            <p:nvPr/>
          </p:nvGrpSpPr>
          <p:grpSpPr>
            <a:xfrm>
              <a:off x="3284958" y="7175666"/>
              <a:ext cx="1177916" cy="309414"/>
              <a:chOff x="6053276" y="4165121"/>
              <a:chExt cx="2094072" cy="550070"/>
            </a:xfrm>
          </p:grpSpPr>
          <p:grpSp>
            <p:nvGrpSpPr>
              <p:cNvPr id="18" name="object 148">
                <a:extLst>
                  <a:ext uri="{FF2B5EF4-FFF2-40B4-BE49-F238E27FC236}">
                    <a16:creationId xmlns:a16="http://schemas.microsoft.com/office/drawing/2014/main" id="{B2DB55B0-B854-4E2B-803C-768EA3952178}"/>
                  </a:ext>
                </a:extLst>
              </p:cNvPr>
              <p:cNvGrpSpPr/>
              <p:nvPr/>
            </p:nvGrpSpPr>
            <p:grpSpPr>
              <a:xfrm>
                <a:off x="6053276" y="4165121"/>
                <a:ext cx="2094072" cy="518159"/>
                <a:chOff x="2461138" y="6109716"/>
                <a:chExt cx="1045844" cy="518159"/>
              </a:xfrm>
            </p:grpSpPr>
            <p:sp>
              <p:nvSpPr>
                <p:cNvPr id="28" name="object 150">
                  <a:extLst>
                    <a:ext uri="{FF2B5EF4-FFF2-40B4-BE49-F238E27FC236}">
                      <a16:creationId xmlns:a16="http://schemas.microsoft.com/office/drawing/2014/main" id="{B4FED569-1B72-4304-BA34-CB82CED75473}"/>
                    </a:ext>
                  </a:extLst>
                </p:cNvPr>
                <p:cNvSpPr/>
                <p:nvPr/>
              </p:nvSpPr>
              <p:spPr>
                <a:xfrm>
                  <a:off x="2465710" y="6114288"/>
                  <a:ext cx="1036319" cy="508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6320" h="508000">
                      <a:moveTo>
                        <a:pt x="1036319" y="423671"/>
                      </a:moveTo>
                      <a:lnTo>
                        <a:pt x="1036319" y="85343"/>
                      </a:lnTo>
                      <a:lnTo>
                        <a:pt x="1029628" y="52077"/>
                      </a:lnTo>
                      <a:lnTo>
                        <a:pt x="1011364" y="24955"/>
                      </a:lnTo>
                      <a:lnTo>
                        <a:pt x="984242" y="6691"/>
                      </a:lnTo>
                      <a:lnTo>
                        <a:pt x="950975" y="0"/>
                      </a:lnTo>
                      <a:lnTo>
                        <a:pt x="83819" y="0"/>
                      </a:lnTo>
                      <a:lnTo>
                        <a:pt x="51434" y="6691"/>
                      </a:lnTo>
                      <a:lnTo>
                        <a:pt x="24764" y="24955"/>
                      </a:lnTo>
                      <a:lnTo>
                        <a:pt x="6667" y="52077"/>
                      </a:lnTo>
                      <a:lnTo>
                        <a:pt x="0" y="85343"/>
                      </a:lnTo>
                      <a:lnTo>
                        <a:pt x="0" y="423671"/>
                      </a:lnTo>
                      <a:lnTo>
                        <a:pt x="6667" y="456699"/>
                      </a:lnTo>
                      <a:lnTo>
                        <a:pt x="24764" y="483298"/>
                      </a:lnTo>
                      <a:lnTo>
                        <a:pt x="51434" y="501038"/>
                      </a:lnTo>
                      <a:lnTo>
                        <a:pt x="83819" y="507491"/>
                      </a:lnTo>
                      <a:lnTo>
                        <a:pt x="950975" y="507491"/>
                      </a:lnTo>
                      <a:lnTo>
                        <a:pt x="984242" y="501038"/>
                      </a:lnTo>
                      <a:lnTo>
                        <a:pt x="1011364" y="483298"/>
                      </a:lnTo>
                      <a:lnTo>
                        <a:pt x="1029628" y="456699"/>
                      </a:lnTo>
                      <a:lnTo>
                        <a:pt x="1036319" y="423671"/>
                      </a:lnTo>
                      <a:close/>
                    </a:path>
                  </a:pathLst>
                </a:custGeom>
                <a:solidFill>
                  <a:srgbClr val="BAE0E3"/>
                </a:solidFill>
              </p:spPr>
              <p:txBody>
                <a:bodyPr wrap="square" lIns="0" tIns="0" rIns="0" bIns="0" rtlCol="0"/>
                <a:lstStyle/>
                <a:p>
                  <a:endParaRPr sz="9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9" name="object 151">
                  <a:extLst>
                    <a:ext uri="{FF2B5EF4-FFF2-40B4-BE49-F238E27FC236}">
                      <a16:creationId xmlns:a16="http://schemas.microsoft.com/office/drawing/2014/main" id="{8299C3F0-CC49-4403-BD11-CA9EA9E3D705}"/>
                    </a:ext>
                  </a:extLst>
                </p:cNvPr>
                <p:cNvSpPr/>
                <p:nvPr/>
              </p:nvSpPr>
              <p:spPr>
                <a:xfrm>
                  <a:off x="2461138" y="6109716"/>
                  <a:ext cx="1045844" cy="518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45845" h="518159">
                      <a:moveTo>
                        <a:pt x="1045464" y="437388"/>
                      </a:moveTo>
                      <a:lnTo>
                        <a:pt x="1045464" y="80772"/>
                      </a:lnTo>
                      <a:lnTo>
                        <a:pt x="1043940" y="71628"/>
                      </a:lnTo>
                      <a:lnTo>
                        <a:pt x="1025652" y="32004"/>
                      </a:lnTo>
                      <a:lnTo>
                        <a:pt x="982980" y="4572"/>
                      </a:lnTo>
                      <a:lnTo>
                        <a:pt x="964692" y="0"/>
                      </a:lnTo>
                      <a:lnTo>
                        <a:pt x="79248" y="0"/>
                      </a:lnTo>
                      <a:lnTo>
                        <a:pt x="70104" y="1524"/>
                      </a:lnTo>
                      <a:lnTo>
                        <a:pt x="62484" y="4572"/>
                      </a:lnTo>
                      <a:lnTo>
                        <a:pt x="53340" y="7620"/>
                      </a:lnTo>
                      <a:lnTo>
                        <a:pt x="19812" y="32004"/>
                      </a:lnTo>
                      <a:lnTo>
                        <a:pt x="0" y="80772"/>
                      </a:lnTo>
                      <a:lnTo>
                        <a:pt x="0" y="437388"/>
                      </a:lnTo>
                      <a:lnTo>
                        <a:pt x="1524" y="446532"/>
                      </a:lnTo>
                      <a:lnTo>
                        <a:pt x="3048" y="454152"/>
                      </a:lnTo>
                      <a:lnTo>
                        <a:pt x="6096" y="463296"/>
                      </a:lnTo>
                      <a:lnTo>
                        <a:pt x="9144" y="468376"/>
                      </a:lnTo>
                      <a:lnTo>
                        <a:pt x="9144" y="80772"/>
                      </a:lnTo>
                      <a:lnTo>
                        <a:pt x="12192" y="65532"/>
                      </a:lnTo>
                      <a:lnTo>
                        <a:pt x="32004" y="32004"/>
                      </a:lnTo>
                      <a:lnTo>
                        <a:pt x="65532" y="13716"/>
                      </a:lnTo>
                      <a:lnTo>
                        <a:pt x="73152" y="10668"/>
                      </a:lnTo>
                      <a:lnTo>
                        <a:pt x="80772" y="9144"/>
                      </a:lnTo>
                      <a:lnTo>
                        <a:pt x="955548" y="9144"/>
                      </a:lnTo>
                      <a:lnTo>
                        <a:pt x="964692" y="10668"/>
                      </a:lnTo>
                      <a:lnTo>
                        <a:pt x="972312" y="10668"/>
                      </a:lnTo>
                      <a:lnTo>
                        <a:pt x="979932" y="13716"/>
                      </a:lnTo>
                      <a:lnTo>
                        <a:pt x="987552" y="15240"/>
                      </a:lnTo>
                      <a:lnTo>
                        <a:pt x="995172" y="19812"/>
                      </a:lnTo>
                      <a:lnTo>
                        <a:pt x="1027176" y="51816"/>
                      </a:lnTo>
                      <a:lnTo>
                        <a:pt x="1031748" y="65532"/>
                      </a:lnTo>
                      <a:lnTo>
                        <a:pt x="1034796" y="73152"/>
                      </a:lnTo>
                      <a:lnTo>
                        <a:pt x="1036320" y="80772"/>
                      </a:lnTo>
                      <a:lnTo>
                        <a:pt x="1036320" y="467106"/>
                      </a:lnTo>
                      <a:lnTo>
                        <a:pt x="1037844" y="463296"/>
                      </a:lnTo>
                      <a:lnTo>
                        <a:pt x="1040892" y="454152"/>
                      </a:lnTo>
                      <a:lnTo>
                        <a:pt x="1043940" y="446532"/>
                      </a:lnTo>
                      <a:lnTo>
                        <a:pt x="1045464" y="437388"/>
                      </a:lnTo>
                      <a:close/>
                    </a:path>
                    <a:path w="1045845" h="518159">
                      <a:moveTo>
                        <a:pt x="1036320" y="467106"/>
                      </a:moveTo>
                      <a:lnTo>
                        <a:pt x="1036320" y="428244"/>
                      </a:lnTo>
                      <a:lnTo>
                        <a:pt x="1034796" y="435864"/>
                      </a:lnTo>
                      <a:lnTo>
                        <a:pt x="1034796" y="445008"/>
                      </a:lnTo>
                      <a:lnTo>
                        <a:pt x="1031748" y="452628"/>
                      </a:lnTo>
                      <a:lnTo>
                        <a:pt x="1030224" y="458724"/>
                      </a:lnTo>
                      <a:lnTo>
                        <a:pt x="1025652" y="466344"/>
                      </a:lnTo>
                      <a:lnTo>
                        <a:pt x="1022604" y="472440"/>
                      </a:lnTo>
                      <a:lnTo>
                        <a:pt x="993648" y="498348"/>
                      </a:lnTo>
                      <a:lnTo>
                        <a:pt x="964692" y="507492"/>
                      </a:lnTo>
                      <a:lnTo>
                        <a:pt x="80772" y="507492"/>
                      </a:lnTo>
                      <a:lnTo>
                        <a:pt x="32004" y="484632"/>
                      </a:lnTo>
                      <a:lnTo>
                        <a:pt x="12192" y="451104"/>
                      </a:lnTo>
                      <a:lnTo>
                        <a:pt x="9144" y="435864"/>
                      </a:lnTo>
                      <a:lnTo>
                        <a:pt x="9144" y="468376"/>
                      </a:lnTo>
                      <a:lnTo>
                        <a:pt x="15240" y="478536"/>
                      </a:lnTo>
                      <a:lnTo>
                        <a:pt x="19812" y="484632"/>
                      </a:lnTo>
                      <a:lnTo>
                        <a:pt x="25908" y="492252"/>
                      </a:lnTo>
                      <a:lnTo>
                        <a:pt x="32004" y="496824"/>
                      </a:lnTo>
                      <a:lnTo>
                        <a:pt x="39624" y="502920"/>
                      </a:lnTo>
                      <a:lnTo>
                        <a:pt x="45720" y="507492"/>
                      </a:lnTo>
                      <a:lnTo>
                        <a:pt x="54864" y="510540"/>
                      </a:lnTo>
                      <a:lnTo>
                        <a:pt x="62484" y="513588"/>
                      </a:lnTo>
                      <a:lnTo>
                        <a:pt x="71628" y="515112"/>
                      </a:lnTo>
                      <a:lnTo>
                        <a:pt x="79248" y="516636"/>
                      </a:lnTo>
                      <a:lnTo>
                        <a:pt x="88392" y="518160"/>
                      </a:lnTo>
                      <a:lnTo>
                        <a:pt x="957072" y="518160"/>
                      </a:lnTo>
                      <a:lnTo>
                        <a:pt x="964692" y="516636"/>
                      </a:lnTo>
                      <a:lnTo>
                        <a:pt x="982980" y="513588"/>
                      </a:lnTo>
                      <a:lnTo>
                        <a:pt x="1025652" y="484632"/>
                      </a:lnTo>
                      <a:lnTo>
                        <a:pt x="1034796" y="470916"/>
                      </a:lnTo>
                      <a:lnTo>
                        <a:pt x="1036320" y="46710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</p:spPr>
              <p:txBody>
                <a:bodyPr wrap="square" lIns="0" tIns="0" rIns="0" bIns="0" rtlCol="0"/>
                <a:lstStyle/>
                <a:p>
                  <a:endParaRPr sz="9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20" name="object 154">
                <a:extLst>
                  <a:ext uri="{FF2B5EF4-FFF2-40B4-BE49-F238E27FC236}">
                    <a16:creationId xmlns:a16="http://schemas.microsoft.com/office/drawing/2014/main" id="{81B0EB52-3DA1-4810-AF5F-D4C0DF0D6887}"/>
                  </a:ext>
                </a:extLst>
              </p:cNvPr>
              <p:cNvSpPr txBox="1"/>
              <p:nvPr/>
            </p:nvSpPr>
            <p:spPr>
              <a:xfrm>
                <a:off x="6101080" y="4236238"/>
                <a:ext cx="2013972" cy="478953"/>
              </a:xfrm>
              <a:prstGeom prst="rect">
                <a:avLst/>
              </a:prstGeom>
            </p:spPr>
            <p:txBody>
              <a:bodyPr vert="horz" wrap="square" lIns="0" tIns="7144" rIns="0" bIns="0" rtlCol="0">
                <a:spAutoFit/>
              </a:bodyPr>
              <a:lstStyle/>
              <a:p>
                <a:pPr marL="7144" marR="2858" indent="-357" algn="ctr">
                  <a:spcBef>
                    <a:spcPts val="56"/>
                  </a:spcBef>
                </a:pPr>
                <a:r>
                  <a:rPr sz="900" spc="-45" dirty="0">
                    <a:latin typeface="Arial" panose="020B0604020202020204" pitchFamily="34" charset="0"/>
                    <a:cs typeface="Arial" panose="020B0604020202020204" pitchFamily="34" charset="0"/>
                  </a:rPr>
                  <a:t>Aider</a:t>
                </a:r>
                <a:r>
                  <a:rPr sz="900" spc="-8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51" dirty="0">
                    <a:latin typeface="Arial" panose="020B0604020202020204" pitchFamily="34" charset="0"/>
                    <a:cs typeface="Arial" panose="020B0604020202020204" pitchFamily="34" charset="0"/>
                  </a:rPr>
                  <a:t>à</a:t>
                </a:r>
                <a:r>
                  <a:rPr sz="900" spc="-3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39" dirty="0">
                    <a:latin typeface="Arial" panose="020B0604020202020204" pitchFamily="34" charset="0"/>
                    <a:cs typeface="Arial" panose="020B0604020202020204" pitchFamily="34" charset="0"/>
                  </a:rPr>
                  <a:t>identifier</a:t>
                </a:r>
                <a:r>
                  <a:rPr sz="900" spc="-6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14" dirty="0">
                    <a:latin typeface="Arial" panose="020B0604020202020204" pitchFamily="34" charset="0"/>
                    <a:cs typeface="Arial" panose="020B0604020202020204" pitchFamily="34" charset="0"/>
                  </a:rPr>
                  <a:t>les</a:t>
                </a:r>
                <a:r>
                  <a:rPr sz="900" spc="28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42" dirty="0">
                    <a:latin typeface="Arial" panose="020B0604020202020204" pitchFamily="34" charset="0"/>
                    <a:cs typeface="Arial" panose="020B0604020202020204" pitchFamily="34" charset="0"/>
                  </a:rPr>
                  <a:t>ressentis,</a:t>
                </a:r>
                <a:r>
                  <a:rPr sz="900" spc="3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45" dirty="0">
                    <a:latin typeface="Arial" panose="020B0604020202020204" pitchFamily="34" charset="0"/>
                    <a:cs typeface="Arial" panose="020B0604020202020204" pitchFamily="34" charset="0"/>
                  </a:rPr>
                  <a:t>les</a:t>
                </a:r>
                <a:r>
                  <a:rPr sz="900" spc="3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48" dirty="0">
                    <a:latin typeface="Arial" panose="020B0604020202020204" pitchFamily="34" charset="0"/>
                    <a:cs typeface="Arial" panose="020B0604020202020204" pitchFamily="34" charset="0"/>
                  </a:rPr>
                  <a:t>émotions,</a:t>
                </a:r>
                <a:r>
                  <a:rPr sz="900" spc="28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51" dirty="0">
                    <a:latin typeface="Arial" panose="020B0604020202020204" pitchFamily="34" charset="0"/>
                    <a:cs typeface="Arial" panose="020B0604020202020204" pitchFamily="34" charset="0"/>
                  </a:rPr>
                  <a:t>à</a:t>
                </a:r>
                <a:r>
                  <a:rPr sz="900" spc="-8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45" dirty="0">
                    <a:latin typeface="Arial" panose="020B0604020202020204" pitchFamily="34" charset="0"/>
                    <a:cs typeface="Arial" panose="020B0604020202020204" pitchFamily="34" charset="0"/>
                  </a:rPr>
                  <a:t>les</a:t>
                </a:r>
                <a:r>
                  <a:rPr sz="900" spc="-3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6" dirty="0">
                    <a:latin typeface="Arial" panose="020B0604020202020204" pitchFamily="34" charset="0"/>
                    <a:cs typeface="Arial" panose="020B0604020202020204" pitchFamily="34" charset="0"/>
                  </a:rPr>
                  <a:t>verbaliser.</a:t>
                </a:r>
                <a:endParaRPr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47" name="Groupe 46">
              <a:extLst>
                <a:ext uri="{FF2B5EF4-FFF2-40B4-BE49-F238E27FC236}">
                  <a16:creationId xmlns:a16="http://schemas.microsoft.com/office/drawing/2014/main" id="{1F0BACE5-6B1A-4A0A-B763-355A9ADE51D6}"/>
                </a:ext>
              </a:extLst>
            </p:cNvPr>
            <p:cNvGrpSpPr/>
            <p:nvPr/>
          </p:nvGrpSpPr>
          <p:grpSpPr>
            <a:xfrm>
              <a:off x="3739105" y="4952314"/>
              <a:ext cx="1458986" cy="388256"/>
              <a:chOff x="6758166" y="2260121"/>
              <a:chExt cx="2593753" cy="690233"/>
            </a:xfrm>
          </p:grpSpPr>
          <p:grpSp>
            <p:nvGrpSpPr>
              <p:cNvPr id="8" name="object 44">
                <a:extLst>
                  <a:ext uri="{FF2B5EF4-FFF2-40B4-BE49-F238E27FC236}">
                    <a16:creationId xmlns:a16="http://schemas.microsoft.com/office/drawing/2014/main" id="{BE16BE61-DAF0-4469-A22B-74FF44009EEC}"/>
                  </a:ext>
                </a:extLst>
              </p:cNvPr>
              <p:cNvGrpSpPr/>
              <p:nvPr/>
            </p:nvGrpSpPr>
            <p:grpSpPr>
              <a:xfrm>
                <a:off x="6758166" y="2260121"/>
                <a:ext cx="2593753" cy="676910"/>
                <a:chOff x="2813182" y="4204716"/>
                <a:chExt cx="1295400" cy="676910"/>
              </a:xfrm>
            </p:grpSpPr>
            <p:sp>
              <p:nvSpPr>
                <p:cNvPr id="36" name="object 45">
                  <a:extLst>
                    <a:ext uri="{FF2B5EF4-FFF2-40B4-BE49-F238E27FC236}">
                      <a16:creationId xmlns:a16="http://schemas.microsoft.com/office/drawing/2014/main" id="{796DFE3D-9149-4A1D-B051-C8C936CEA64A}"/>
                    </a:ext>
                  </a:extLst>
                </p:cNvPr>
                <p:cNvSpPr/>
                <p:nvPr/>
              </p:nvSpPr>
              <p:spPr>
                <a:xfrm>
                  <a:off x="2817754" y="4209287"/>
                  <a:ext cx="1286510" cy="6680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86510" h="668020">
                      <a:moveTo>
                        <a:pt x="1286255" y="556259"/>
                      </a:moveTo>
                      <a:lnTo>
                        <a:pt x="1286255" y="111251"/>
                      </a:lnTo>
                      <a:lnTo>
                        <a:pt x="1277445" y="68151"/>
                      </a:lnTo>
                      <a:lnTo>
                        <a:pt x="1253489" y="32765"/>
                      </a:lnTo>
                      <a:lnTo>
                        <a:pt x="1218104" y="8810"/>
                      </a:lnTo>
                      <a:lnTo>
                        <a:pt x="1175003" y="0"/>
                      </a:lnTo>
                      <a:lnTo>
                        <a:pt x="111251" y="0"/>
                      </a:lnTo>
                      <a:lnTo>
                        <a:pt x="68151" y="8810"/>
                      </a:lnTo>
                      <a:lnTo>
                        <a:pt x="32765" y="32765"/>
                      </a:lnTo>
                      <a:lnTo>
                        <a:pt x="8810" y="68151"/>
                      </a:lnTo>
                      <a:lnTo>
                        <a:pt x="0" y="111251"/>
                      </a:lnTo>
                      <a:lnTo>
                        <a:pt x="0" y="556259"/>
                      </a:lnTo>
                      <a:lnTo>
                        <a:pt x="8810" y="599360"/>
                      </a:lnTo>
                      <a:lnTo>
                        <a:pt x="32765" y="634745"/>
                      </a:lnTo>
                      <a:lnTo>
                        <a:pt x="68151" y="658701"/>
                      </a:lnTo>
                      <a:lnTo>
                        <a:pt x="111251" y="667511"/>
                      </a:lnTo>
                      <a:lnTo>
                        <a:pt x="1175003" y="667511"/>
                      </a:lnTo>
                      <a:lnTo>
                        <a:pt x="1218104" y="658701"/>
                      </a:lnTo>
                      <a:lnTo>
                        <a:pt x="1253489" y="634745"/>
                      </a:lnTo>
                      <a:lnTo>
                        <a:pt x="1277445" y="599360"/>
                      </a:lnTo>
                      <a:lnTo>
                        <a:pt x="1286255" y="556259"/>
                      </a:lnTo>
                      <a:close/>
                    </a:path>
                  </a:pathLst>
                </a:custGeom>
                <a:solidFill>
                  <a:srgbClr val="BAE0E3"/>
                </a:solidFill>
              </p:spPr>
              <p:txBody>
                <a:bodyPr wrap="square" lIns="0" tIns="0" rIns="0" bIns="0" rtlCol="0"/>
                <a:lstStyle/>
                <a:p>
                  <a:endParaRPr sz="9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7" name="object 46">
                  <a:extLst>
                    <a:ext uri="{FF2B5EF4-FFF2-40B4-BE49-F238E27FC236}">
                      <a16:creationId xmlns:a16="http://schemas.microsoft.com/office/drawing/2014/main" id="{1090FE67-D365-43FF-B137-AA0CED9339F6}"/>
                    </a:ext>
                  </a:extLst>
                </p:cNvPr>
                <p:cNvSpPr/>
                <p:nvPr/>
              </p:nvSpPr>
              <p:spPr>
                <a:xfrm>
                  <a:off x="2813182" y="4204716"/>
                  <a:ext cx="1295400" cy="6769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95400" h="676910">
                      <a:moveTo>
                        <a:pt x="1295400" y="573024"/>
                      </a:moveTo>
                      <a:lnTo>
                        <a:pt x="1295400" y="103632"/>
                      </a:lnTo>
                      <a:lnTo>
                        <a:pt x="1292352" y="92964"/>
                      </a:lnTo>
                      <a:lnTo>
                        <a:pt x="1290828" y="82296"/>
                      </a:lnTo>
                      <a:lnTo>
                        <a:pt x="1281684" y="60960"/>
                      </a:lnTo>
                      <a:lnTo>
                        <a:pt x="1269492" y="42672"/>
                      </a:lnTo>
                      <a:lnTo>
                        <a:pt x="1261872" y="33528"/>
                      </a:lnTo>
                      <a:lnTo>
                        <a:pt x="1252728" y="27432"/>
                      </a:lnTo>
                      <a:lnTo>
                        <a:pt x="1243584" y="19812"/>
                      </a:lnTo>
                      <a:lnTo>
                        <a:pt x="1202436" y="3048"/>
                      </a:lnTo>
                      <a:lnTo>
                        <a:pt x="1179576" y="0"/>
                      </a:lnTo>
                      <a:lnTo>
                        <a:pt x="115824" y="0"/>
                      </a:lnTo>
                      <a:lnTo>
                        <a:pt x="70104" y="9144"/>
                      </a:lnTo>
                      <a:lnTo>
                        <a:pt x="42672" y="27432"/>
                      </a:lnTo>
                      <a:lnTo>
                        <a:pt x="33528" y="35052"/>
                      </a:lnTo>
                      <a:lnTo>
                        <a:pt x="25908" y="42672"/>
                      </a:lnTo>
                      <a:lnTo>
                        <a:pt x="13716" y="60960"/>
                      </a:lnTo>
                      <a:lnTo>
                        <a:pt x="4572" y="82296"/>
                      </a:lnTo>
                      <a:lnTo>
                        <a:pt x="3048" y="92964"/>
                      </a:lnTo>
                      <a:lnTo>
                        <a:pt x="0" y="105156"/>
                      </a:lnTo>
                      <a:lnTo>
                        <a:pt x="0" y="573024"/>
                      </a:lnTo>
                      <a:lnTo>
                        <a:pt x="3048" y="583692"/>
                      </a:lnTo>
                      <a:lnTo>
                        <a:pt x="4572" y="595884"/>
                      </a:lnTo>
                      <a:lnTo>
                        <a:pt x="9144" y="606552"/>
                      </a:lnTo>
                      <a:lnTo>
                        <a:pt x="9144" y="115824"/>
                      </a:lnTo>
                      <a:lnTo>
                        <a:pt x="13716" y="83820"/>
                      </a:lnTo>
                      <a:lnTo>
                        <a:pt x="33528" y="48768"/>
                      </a:lnTo>
                      <a:lnTo>
                        <a:pt x="74676" y="18288"/>
                      </a:lnTo>
                      <a:lnTo>
                        <a:pt x="115824" y="9144"/>
                      </a:lnTo>
                      <a:lnTo>
                        <a:pt x="1179576" y="9144"/>
                      </a:lnTo>
                      <a:lnTo>
                        <a:pt x="1220724" y="18288"/>
                      </a:lnTo>
                      <a:lnTo>
                        <a:pt x="1246632" y="35052"/>
                      </a:lnTo>
                      <a:lnTo>
                        <a:pt x="1254252" y="41148"/>
                      </a:lnTo>
                      <a:lnTo>
                        <a:pt x="1277112" y="74676"/>
                      </a:lnTo>
                      <a:lnTo>
                        <a:pt x="1286256" y="115824"/>
                      </a:lnTo>
                      <a:lnTo>
                        <a:pt x="1286256" y="605028"/>
                      </a:lnTo>
                      <a:lnTo>
                        <a:pt x="1290828" y="594360"/>
                      </a:lnTo>
                      <a:lnTo>
                        <a:pt x="1292352" y="583692"/>
                      </a:lnTo>
                      <a:lnTo>
                        <a:pt x="1295400" y="573024"/>
                      </a:lnTo>
                      <a:close/>
                    </a:path>
                    <a:path w="1295400" h="676910">
                      <a:moveTo>
                        <a:pt x="1286256" y="605028"/>
                      </a:moveTo>
                      <a:lnTo>
                        <a:pt x="1286256" y="560832"/>
                      </a:lnTo>
                      <a:lnTo>
                        <a:pt x="1281684" y="592836"/>
                      </a:lnTo>
                      <a:lnTo>
                        <a:pt x="1267968" y="620268"/>
                      </a:lnTo>
                      <a:lnTo>
                        <a:pt x="1239012" y="649224"/>
                      </a:lnTo>
                      <a:lnTo>
                        <a:pt x="1179576" y="667512"/>
                      </a:lnTo>
                      <a:lnTo>
                        <a:pt x="115824" y="667512"/>
                      </a:lnTo>
                      <a:lnTo>
                        <a:pt x="56388" y="649224"/>
                      </a:lnTo>
                      <a:lnTo>
                        <a:pt x="27432" y="620268"/>
                      </a:lnTo>
                      <a:lnTo>
                        <a:pt x="9144" y="560832"/>
                      </a:lnTo>
                      <a:lnTo>
                        <a:pt x="9144" y="606552"/>
                      </a:lnTo>
                      <a:lnTo>
                        <a:pt x="33528" y="643128"/>
                      </a:lnTo>
                      <a:lnTo>
                        <a:pt x="82296" y="672084"/>
                      </a:lnTo>
                      <a:lnTo>
                        <a:pt x="92964" y="673608"/>
                      </a:lnTo>
                      <a:lnTo>
                        <a:pt x="103632" y="676656"/>
                      </a:lnTo>
                      <a:lnTo>
                        <a:pt x="1191768" y="676656"/>
                      </a:lnTo>
                      <a:lnTo>
                        <a:pt x="1202436" y="673608"/>
                      </a:lnTo>
                      <a:lnTo>
                        <a:pt x="1214628" y="672084"/>
                      </a:lnTo>
                      <a:lnTo>
                        <a:pt x="1252728" y="650748"/>
                      </a:lnTo>
                      <a:lnTo>
                        <a:pt x="1281684" y="615696"/>
                      </a:lnTo>
                      <a:lnTo>
                        <a:pt x="1286256" y="60502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</p:spPr>
              <p:txBody>
                <a:bodyPr wrap="square" lIns="0" tIns="0" rIns="0" bIns="0" rtlCol="0"/>
                <a:lstStyle/>
                <a:p>
                  <a:endParaRPr sz="9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22" name="object 158">
                <a:extLst>
                  <a:ext uri="{FF2B5EF4-FFF2-40B4-BE49-F238E27FC236}">
                    <a16:creationId xmlns:a16="http://schemas.microsoft.com/office/drawing/2014/main" id="{33122CDC-5EC2-47A0-9293-528976D11768}"/>
                  </a:ext>
                </a:extLst>
              </p:cNvPr>
              <p:cNvSpPr txBox="1"/>
              <p:nvPr/>
            </p:nvSpPr>
            <p:spPr>
              <a:xfrm>
                <a:off x="6803933" y="2314475"/>
                <a:ext cx="2481865" cy="635879"/>
              </a:xfrm>
              <a:prstGeom prst="rect">
                <a:avLst/>
              </a:prstGeom>
            </p:spPr>
            <p:txBody>
              <a:bodyPr vert="horz" wrap="square" lIns="0" tIns="7144" rIns="0" bIns="0" rtlCol="0">
                <a:spAutoFit/>
              </a:bodyPr>
              <a:lstStyle/>
              <a:p>
                <a:pPr marL="21431" marR="17145" indent="-357" algn="ctr">
                  <a:spcBef>
                    <a:spcPts val="56"/>
                  </a:spcBef>
                </a:pPr>
                <a:r>
                  <a:rPr sz="900" spc="-39" dirty="0">
                    <a:latin typeface="Arial" panose="020B0604020202020204" pitchFamily="34" charset="0"/>
                    <a:cs typeface="Arial" panose="020B0604020202020204" pitchFamily="34" charset="0"/>
                  </a:rPr>
                  <a:t>Accueillir,</a:t>
                </a:r>
                <a:r>
                  <a:rPr sz="900" spc="-8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45" dirty="0">
                    <a:latin typeface="Arial" panose="020B0604020202020204" pitchFamily="34" charset="0"/>
                    <a:cs typeface="Arial" panose="020B0604020202020204" pitchFamily="34" charset="0"/>
                  </a:rPr>
                  <a:t>quelle</a:t>
                </a:r>
                <a:r>
                  <a:rPr sz="900" spc="3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56" dirty="0">
                    <a:latin typeface="Arial" panose="020B0604020202020204" pitchFamily="34" charset="0"/>
                    <a:cs typeface="Arial" panose="020B0604020202020204" pitchFamily="34" charset="0"/>
                  </a:rPr>
                  <a:t>que</a:t>
                </a:r>
                <a:r>
                  <a:rPr sz="900" spc="1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11" dirty="0">
                    <a:latin typeface="Arial" panose="020B0604020202020204" pitchFamily="34" charset="0"/>
                    <a:cs typeface="Arial" panose="020B0604020202020204" pitchFamily="34" charset="0"/>
                  </a:rPr>
                  <a:t>soit </a:t>
                </a:r>
                <a:r>
                  <a:rPr sz="900" spc="-39" dirty="0">
                    <a:latin typeface="Arial" panose="020B0604020202020204" pitchFamily="34" charset="0"/>
                    <a:cs typeface="Arial" panose="020B0604020202020204" pitchFamily="34" charset="0"/>
                  </a:rPr>
                  <a:t>l’attitude</a:t>
                </a:r>
                <a:r>
                  <a:rPr sz="900" spc="-8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56" dirty="0">
                    <a:latin typeface="Arial" panose="020B0604020202020204" pitchFamily="34" charset="0"/>
                    <a:cs typeface="Arial" panose="020B0604020202020204" pitchFamily="34" charset="0"/>
                  </a:rPr>
                  <a:t>de</a:t>
                </a:r>
                <a:r>
                  <a:rPr sz="900" spc="3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39" dirty="0">
                    <a:latin typeface="Arial" panose="020B0604020202020204" pitchFamily="34" charset="0"/>
                    <a:cs typeface="Arial" panose="020B0604020202020204" pitchFamily="34" charset="0"/>
                  </a:rPr>
                  <a:t>la</a:t>
                </a:r>
                <a:r>
                  <a:rPr sz="900" spc="3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6" dirty="0">
                    <a:latin typeface="Arial" panose="020B0604020202020204" pitchFamily="34" charset="0"/>
                    <a:cs typeface="Arial" panose="020B0604020202020204" pitchFamily="34" charset="0"/>
                  </a:rPr>
                  <a:t>veille, </a:t>
                </a:r>
                <a:r>
                  <a:rPr sz="900" spc="-53" dirty="0">
                    <a:latin typeface="Arial" panose="020B0604020202020204" pitchFamily="34" charset="0"/>
                    <a:cs typeface="Arial" panose="020B0604020202020204" pitchFamily="34" charset="0"/>
                  </a:rPr>
                  <a:t>communiquer</a:t>
                </a:r>
                <a:r>
                  <a:rPr sz="900" spc="1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53" dirty="0">
                    <a:latin typeface="Arial" panose="020B0604020202020204" pitchFamily="34" charset="0"/>
                    <a:cs typeface="Arial" panose="020B0604020202020204" pitchFamily="34" charset="0"/>
                  </a:rPr>
                  <a:t>sans</a:t>
                </a:r>
                <a:r>
                  <a:rPr sz="900" spc="3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45" dirty="0">
                    <a:latin typeface="Arial" panose="020B0604020202020204" pitchFamily="34" charset="0"/>
                    <a:cs typeface="Arial" panose="020B0604020202020204" pitchFamily="34" charset="0"/>
                  </a:rPr>
                  <a:t>attendre</a:t>
                </a:r>
                <a:r>
                  <a:rPr sz="900" spc="28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39" dirty="0">
                    <a:latin typeface="Arial" panose="020B0604020202020204" pitchFamily="34" charset="0"/>
                    <a:cs typeface="Arial" panose="020B0604020202020204" pitchFamily="34" charset="0"/>
                  </a:rPr>
                  <a:t>la</a:t>
                </a:r>
                <a:r>
                  <a:rPr sz="900" spc="-1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37" dirty="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sz="900" spc="-55" baseline="27777" dirty="0">
                    <a:latin typeface="Arial" panose="020B0604020202020204" pitchFamily="34" charset="0"/>
                    <a:cs typeface="Arial" panose="020B0604020202020204" pitchFamily="34" charset="0"/>
                  </a:rPr>
                  <a:t>ère</a:t>
                </a:r>
                <a:r>
                  <a:rPr sz="900" spc="38" baseline="27777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6" dirty="0">
                    <a:latin typeface="Arial" panose="020B0604020202020204" pitchFamily="34" charset="0"/>
                    <a:cs typeface="Arial" panose="020B0604020202020204" pitchFamily="34" charset="0"/>
                  </a:rPr>
                  <a:t>transgression.</a:t>
                </a:r>
                <a:endParaRPr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49" name="Groupe 48">
              <a:extLst>
                <a:ext uri="{FF2B5EF4-FFF2-40B4-BE49-F238E27FC236}">
                  <a16:creationId xmlns:a16="http://schemas.microsoft.com/office/drawing/2014/main" id="{A789AF4C-9053-45C8-8AAE-2B1B5BF46CD4}"/>
                </a:ext>
              </a:extLst>
            </p:cNvPr>
            <p:cNvGrpSpPr/>
            <p:nvPr/>
          </p:nvGrpSpPr>
          <p:grpSpPr>
            <a:xfrm>
              <a:off x="4690444" y="6576144"/>
              <a:ext cx="1430378" cy="227171"/>
              <a:chOff x="6282136" y="3564665"/>
              <a:chExt cx="2542895" cy="403860"/>
            </a:xfrm>
          </p:grpSpPr>
          <p:grpSp>
            <p:nvGrpSpPr>
              <p:cNvPr id="7" name="object 23">
                <a:extLst>
                  <a:ext uri="{FF2B5EF4-FFF2-40B4-BE49-F238E27FC236}">
                    <a16:creationId xmlns:a16="http://schemas.microsoft.com/office/drawing/2014/main" id="{458C7A30-5E40-4BED-9913-33498EFEE465}"/>
                  </a:ext>
                </a:extLst>
              </p:cNvPr>
              <p:cNvGrpSpPr/>
              <p:nvPr/>
            </p:nvGrpSpPr>
            <p:grpSpPr>
              <a:xfrm>
                <a:off x="6282136" y="3564665"/>
                <a:ext cx="2542895" cy="403860"/>
                <a:chOff x="2575438" y="5509260"/>
                <a:chExt cx="1270000" cy="403860"/>
              </a:xfrm>
            </p:grpSpPr>
            <p:sp>
              <p:nvSpPr>
                <p:cNvPr id="38" name="object 24">
                  <a:extLst>
                    <a:ext uri="{FF2B5EF4-FFF2-40B4-BE49-F238E27FC236}">
                      <a16:creationId xmlns:a16="http://schemas.microsoft.com/office/drawing/2014/main" id="{EC40EC82-D79A-4FB5-A35D-30B7E2434929}"/>
                    </a:ext>
                  </a:extLst>
                </p:cNvPr>
                <p:cNvSpPr/>
                <p:nvPr/>
              </p:nvSpPr>
              <p:spPr>
                <a:xfrm>
                  <a:off x="2580010" y="5513831"/>
                  <a:ext cx="1260475" cy="3949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60475" h="394970">
                      <a:moveTo>
                        <a:pt x="1260347" y="329183"/>
                      </a:moveTo>
                      <a:lnTo>
                        <a:pt x="1260347" y="65531"/>
                      </a:lnTo>
                      <a:lnTo>
                        <a:pt x="1255252" y="39862"/>
                      </a:lnTo>
                      <a:lnTo>
                        <a:pt x="1241297" y="19049"/>
                      </a:lnTo>
                      <a:lnTo>
                        <a:pt x="1220485" y="5095"/>
                      </a:lnTo>
                      <a:lnTo>
                        <a:pt x="1194815" y="0"/>
                      </a:lnTo>
                      <a:lnTo>
                        <a:pt x="65531" y="0"/>
                      </a:lnTo>
                      <a:lnTo>
                        <a:pt x="39862" y="5095"/>
                      </a:lnTo>
                      <a:lnTo>
                        <a:pt x="19049" y="19049"/>
                      </a:lnTo>
                      <a:lnTo>
                        <a:pt x="5095" y="39862"/>
                      </a:lnTo>
                      <a:lnTo>
                        <a:pt x="0" y="65531"/>
                      </a:lnTo>
                      <a:lnTo>
                        <a:pt x="0" y="329183"/>
                      </a:lnTo>
                      <a:lnTo>
                        <a:pt x="5095" y="354853"/>
                      </a:lnTo>
                      <a:lnTo>
                        <a:pt x="19049" y="375665"/>
                      </a:lnTo>
                      <a:lnTo>
                        <a:pt x="39862" y="389620"/>
                      </a:lnTo>
                      <a:lnTo>
                        <a:pt x="65531" y="394715"/>
                      </a:lnTo>
                      <a:lnTo>
                        <a:pt x="1194815" y="394715"/>
                      </a:lnTo>
                      <a:lnTo>
                        <a:pt x="1220485" y="389620"/>
                      </a:lnTo>
                      <a:lnTo>
                        <a:pt x="1241297" y="375665"/>
                      </a:lnTo>
                      <a:lnTo>
                        <a:pt x="1255252" y="354853"/>
                      </a:lnTo>
                      <a:lnTo>
                        <a:pt x="1260347" y="329183"/>
                      </a:lnTo>
                      <a:close/>
                    </a:path>
                  </a:pathLst>
                </a:custGeom>
                <a:solidFill>
                  <a:srgbClr val="BAE0E3"/>
                </a:solidFill>
              </p:spPr>
              <p:txBody>
                <a:bodyPr wrap="square" lIns="0" tIns="0" rIns="0" bIns="0" rtlCol="0"/>
                <a:lstStyle/>
                <a:p>
                  <a:endParaRPr sz="9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9" name="object 25">
                  <a:extLst>
                    <a:ext uri="{FF2B5EF4-FFF2-40B4-BE49-F238E27FC236}">
                      <a16:creationId xmlns:a16="http://schemas.microsoft.com/office/drawing/2014/main" id="{7F279E96-173F-45B4-9280-3B7F0EEEF997}"/>
                    </a:ext>
                  </a:extLst>
                </p:cNvPr>
                <p:cNvSpPr/>
                <p:nvPr/>
              </p:nvSpPr>
              <p:spPr>
                <a:xfrm>
                  <a:off x="2575438" y="5509260"/>
                  <a:ext cx="1270000" cy="4038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70000" h="403860">
                      <a:moveTo>
                        <a:pt x="1269492" y="341376"/>
                      </a:moveTo>
                      <a:lnTo>
                        <a:pt x="1269492" y="62484"/>
                      </a:lnTo>
                      <a:lnTo>
                        <a:pt x="1267968" y="56388"/>
                      </a:lnTo>
                      <a:lnTo>
                        <a:pt x="1266444" y="48768"/>
                      </a:lnTo>
                      <a:lnTo>
                        <a:pt x="1264920" y="42672"/>
                      </a:lnTo>
                      <a:lnTo>
                        <a:pt x="1263396" y="42672"/>
                      </a:lnTo>
                      <a:lnTo>
                        <a:pt x="1257300" y="30480"/>
                      </a:lnTo>
                      <a:lnTo>
                        <a:pt x="1249680" y="19812"/>
                      </a:lnTo>
                      <a:lnTo>
                        <a:pt x="1248156" y="19812"/>
                      </a:lnTo>
                      <a:lnTo>
                        <a:pt x="1239012" y="12192"/>
                      </a:lnTo>
                      <a:lnTo>
                        <a:pt x="1239012" y="10668"/>
                      </a:lnTo>
                      <a:lnTo>
                        <a:pt x="1237488" y="10668"/>
                      </a:lnTo>
                      <a:lnTo>
                        <a:pt x="1226820" y="4572"/>
                      </a:lnTo>
                      <a:lnTo>
                        <a:pt x="1219200" y="3048"/>
                      </a:lnTo>
                      <a:lnTo>
                        <a:pt x="1213104" y="1524"/>
                      </a:lnTo>
                      <a:lnTo>
                        <a:pt x="1205484" y="0"/>
                      </a:lnTo>
                      <a:lnTo>
                        <a:pt x="62484" y="0"/>
                      </a:lnTo>
                      <a:lnTo>
                        <a:pt x="56388" y="1524"/>
                      </a:lnTo>
                      <a:lnTo>
                        <a:pt x="48768" y="3048"/>
                      </a:lnTo>
                      <a:lnTo>
                        <a:pt x="42672" y="4572"/>
                      </a:lnTo>
                      <a:lnTo>
                        <a:pt x="30480" y="10668"/>
                      </a:lnTo>
                      <a:lnTo>
                        <a:pt x="30480" y="12192"/>
                      </a:lnTo>
                      <a:lnTo>
                        <a:pt x="21336" y="19812"/>
                      </a:lnTo>
                      <a:lnTo>
                        <a:pt x="19812" y="19812"/>
                      </a:lnTo>
                      <a:lnTo>
                        <a:pt x="12192" y="30480"/>
                      </a:lnTo>
                      <a:lnTo>
                        <a:pt x="10668" y="30480"/>
                      </a:lnTo>
                      <a:lnTo>
                        <a:pt x="4572" y="42672"/>
                      </a:lnTo>
                      <a:lnTo>
                        <a:pt x="3048" y="48768"/>
                      </a:lnTo>
                      <a:lnTo>
                        <a:pt x="1524" y="56388"/>
                      </a:lnTo>
                      <a:lnTo>
                        <a:pt x="0" y="62484"/>
                      </a:lnTo>
                      <a:lnTo>
                        <a:pt x="0" y="341376"/>
                      </a:lnTo>
                      <a:lnTo>
                        <a:pt x="1524" y="347472"/>
                      </a:lnTo>
                      <a:lnTo>
                        <a:pt x="3048" y="355092"/>
                      </a:lnTo>
                      <a:lnTo>
                        <a:pt x="4572" y="361188"/>
                      </a:lnTo>
                      <a:lnTo>
                        <a:pt x="9144" y="370332"/>
                      </a:lnTo>
                      <a:lnTo>
                        <a:pt x="9144" y="64008"/>
                      </a:lnTo>
                      <a:lnTo>
                        <a:pt x="13716" y="45720"/>
                      </a:lnTo>
                      <a:lnTo>
                        <a:pt x="13716" y="47244"/>
                      </a:lnTo>
                      <a:lnTo>
                        <a:pt x="19812" y="35052"/>
                      </a:lnTo>
                      <a:lnTo>
                        <a:pt x="19812" y="36576"/>
                      </a:lnTo>
                      <a:lnTo>
                        <a:pt x="27432" y="25908"/>
                      </a:lnTo>
                      <a:lnTo>
                        <a:pt x="27432" y="27432"/>
                      </a:lnTo>
                      <a:lnTo>
                        <a:pt x="35052" y="21082"/>
                      </a:lnTo>
                      <a:lnTo>
                        <a:pt x="35052" y="19812"/>
                      </a:lnTo>
                      <a:lnTo>
                        <a:pt x="45720" y="14478"/>
                      </a:lnTo>
                      <a:lnTo>
                        <a:pt x="45720" y="13716"/>
                      </a:lnTo>
                      <a:lnTo>
                        <a:pt x="64008" y="9144"/>
                      </a:lnTo>
                      <a:lnTo>
                        <a:pt x="1205484" y="9144"/>
                      </a:lnTo>
                      <a:lnTo>
                        <a:pt x="1217676" y="12192"/>
                      </a:lnTo>
                      <a:lnTo>
                        <a:pt x="1222248" y="13716"/>
                      </a:lnTo>
                      <a:lnTo>
                        <a:pt x="1232916" y="19812"/>
                      </a:lnTo>
                      <a:lnTo>
                        <a:pt x="1242060" y="27432"/>
                      </a:lnTo>
                      <a:lnTo>
                        <a:pt x="1242060" y="25908"/>
                      </a:lnTo>
                      <a:lnTo>
                        <a:pt x="1249680" y="36576"/>
                      </a:lnTo>
                      <a:lnTo>
                        <a:pt x="1249680" y="35052"/>
                      </a:lnTo>
                      <a:lnTo>
                        <a:pt x="1255776" y="47244"/>
                      </a:lnTo>
                      <a:lnTo>
                        <a:pt x="1255776" y="45720"/>
                      </a:lnTo>
                      <a:lnTo>
                        <a:pt x="1260348" y="64008"/>
                      </a:lnTo>
                      <a:lnTo>
                        <a:pt x="1260348" y="367284"/>
                      </a:lnTo>
                      <a:lnTo>
                        <a:pt x="1263396" y="361188"/>
                      </a:lnTo>
                      <a:lnTo>
                        <a:pt x="1264920" y="361188"/>
                      </a:lnTo>
                      <a:lnTo>
                        <a:pt x="1266444" y="355092"/>
                      </a:lnTo>
                      <a:lnTo>
                        <a:pt x="1267968" y="347472"/>
                      </a:lnTo>
                      <a:lnTo>
                        <a:pt x="1269492" y="341376"/>
                      </a:lnTo>
                      <a:close/>
                    </a:path>
                    <a:path w="1270000" h="403860">
                      <a:moveTo>
                        <a:pt x="19812" y="382524"/>
                      </a:moveTo>
                      <a:lnTo>
                        <a:pt x="19812" y="368808"/>
                      </a:lnTo>
                      <a:lnTo>
                        <a:pt x="13716" y="356616"/>
                      </a:lnTo>
                      <a:lnTo>
                        <a:pt x="13716" y="358140"/>
                      </a:lnTo>
                      <a:lnTo>
                        <a:pt x="9144" y="339852"/>
                      </a:lnTo>
                      <a:lnTo>
                        <a:pt x="9144" y="370332"/>
                      </a:lnTo>
                      <a:lnTo>
                        <a:pt x="10668" y="373380"/>
                      </a:lnTo>
                      <a:lnTo>
                        <a:pt x="12192" y="373380"/>
                      </a:lnTo>
                      <a:lnTo>
                        <a:pt x="19812" y="382524"/>
                      </a:lnTo>
                      <a:close/>
                    </a:path>
                    <a:path w="1270000" h="403860">
                      <a:moveTo>
                        <a:pt x="36576" y="384048"/>
                      </a:moveTo>
                      <a:lnTo>
                        <a:pt x="27432" y="376428"/>
                      </a:lnTo>
                      <a:lnTo>
                        <a:pt x="19812" y="367284"/>
                      </a:lnTo>
                      <a:lnTo>
                        <a:pt x="19812" y="384048"/>
                      </a:lnTo>
                      <a:lnTo>
                        <a:pt x="21336" y="384048"/>
                      </a:lnTo>
                      <a:lnTo>
                        <a:pt x="30480" y="391668"/>
                      </a:lnTo>
                      <a:lnTo>
                        <a:pt x="35052" y="393954"/>
                      </a:lnTo>
                      <a:lnTo>
                        <a:pt x="35052" y="384048"/>
                      </a:lnTo>
                      <a:lnTo>
                        <a:pt x="36576" y="384048"/>
                      </a:lnTo>
                      <a:close/>
                    </a:path>
                    <a:path w="1270000" h="403860">
                      <a:moveTo>
                        <a:pt x="36576" y="19812"/>
                      </a:moveTo>
                      <a:lnTo>
                        <a:pt x="35052" y="19812"/>
                      </a:lnTo>
                      <a:lnTo>
                        <a:pt x="35052" y="21082"/>
                      </a:lnTo>
                      <a:lnTo>
                        <a:pt x="36576" y="19812"/>
                      </a:lnTo>
                      <a:close/>
                    </a:path>
                    <a:path w="1270000" h="403860">
                      <a:moveTo>
                        <a:pt x="47244" y="390144"/>
                      </a:moveTo>
                      <a:lnTo>
                        <a:pt x="35052" y="384048"/>
                      </a:lnTo>
                      <a:lnTo>
                        <a:pt x="35052" y="393954"/>
                      </a:lnTo>
                      <a:lnTo>
                        <a:pt x="42672" y="397764"/>
                      </a:lnTo>
                      <a:lnTo>
                        <a:pt x="42672" y="399288"/>
                      </a:lnTo>
                      <a:lnTo>
                        <a:pt x="45720" y="400050"/>
                      </a:lnTo>
                      <a:lnTo>
                        <a:pt x="45720" y="390144"/>
                      </a:lnTo>
                      <a:lnTo>
                        <a:pt x="47244" y="390144"/>
                      </a:lnTo>
                      <a:close/>
                    </a:path>
                    <a:path w="1270000" h="403860">
                      <a:moveTo>
                        <a:pt x="47244" y="13716"/>
                      </a:moveTo>
                      <a:lnTo>
                        <a:pt x="45720" y="13716"/>
                      </a:lnTo>
                      <a:lnTo>
                        <a:pt x="45720" y="14478"/>
                      </a:lnTo>
                      <a:lnTo>
                        <a:pt x="47244" y="13716"/>
                      </a:lnTo>
                      <a:close/>
                    </a:path>
                    <a:path w="1270000" h="403860">
                      <a:moveTo>
                        <a:pt x="1249680" y="384048"/>
                      </a:moveTo>
                      <a:lnTo>
                        <a:pt x="1249680" y="367284"/>
                      </a:lnTo>
                      <a:lnTo>
                        <a:pt x="1242060" y="376428"/>
                      </a:lnTo>
                      <a:lnTo>
                        <a:pt x="1232916" y="384048"/>
                      </a:lnTo>
                      <a:lnTo>
                        <a:pt x="1222248" y="390144"/>
                      </a:lnTo>
                      <a:lnTo>
                        <a:pt x="1217676" y="391668"/>
                      </a:lnTo>
                      <a:lnTo>
                        <a:pt x="1205484" y="394716"/>
                      </a:lnTo>
                      <a:lnTo>
                        <a:pt x="64008" y="394716"/>
                      </a:lnTo>
                      <a:lnTo>
                        <a:pt x="45720" y="390144"/>
                      </a:lnTo>
                      <a:lnTo>
                        <a:pt x="45720" y="400050"/>
                      </a:lnTo>
                      <a:lnTo>
                        <a:pt x="48768" y="400812"/>
                      </a:lnTo>
                      <a:lnTo>
                        <a:pt x="56388" y="402336"/>
                      </a:lnTo>
                      <a:lnTo>
                        <a:pt x="62484" y="403860"/>
                      </a:lnTo>
                      <a:lnTo>
                        <a:pt x="1207008" y="403860"/>
                      </a:lnTo>
                      <a:lnTo>
                        <a:pt x="1213104" y="402336"/>
                      </a:lnTo>
                      <a:lnTo>
                        <a:pt x="1220724" y="400812"/>
                      </a:lnTo>
                      <a:lnTo>
                        <a:pt x="1226820" y="399288"/>
                      </a:lnTo>
                      <a:lnTo>
                        <a:pt x="1226820" y="397764"/>
                      </a:lnTo>
                      <a:lnTo>
                        <a:pt x="1237488" y="391668"/>
                      </a:lnTo>
                      <a:lnTo>
                        <a:pt x="1239012" y="391668"/>
                      </a:lnTo>
                      <a:lnTo>
                        <a:pt x="1248156" y="384048"/>
                      </a:lnTo>
                      <a:lnTo>
                        <a:pt x="1249680" y="384048"/>
                      </a:lnTo>
                      <a:close/>
                    </a:path>
                    <a:path w="1270000" h="403860">
                      <a:moveTo>
                        <a:pt x="1260348" y="367284"/>
                      </a:moveTo>
                      <a:lnTo>
                        <a:pt x="1260348" y="339852"/>
                      </a:lnTo>
                      <a:lnTo>
                        <a:pt x="1255776" y="358140"/>
                      </a:lnTo>
                      <a:lnTo>
                        <a:pt x="1255776" y="356616"/>
                      </a:lnTo>
                      <a:lnTo>
                        <a:pt x="1249680" y="368808"/>
                      </a:lnTo>
                      <a:lnTo>
                        <a:pt x="1249680" y="382524"/>
                      </a:lnTo>
                      <a:lnTo>
                        <a:pt x="1257300" y="373380"/>
                      </a:lnTo>
                      <a:lnTo>
                        <a:pt x="1260348" y="36728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</p:spPr>
              <p:txBody>
                <a:bodyPr wrap="square" lIns="0" tIns="0" rIns="0" bIns="0" rtlCol="0"/>
                <a:lstStyle/>
                <a:p>
                  <a:endParaRPr sz="9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23" name="object 179">
                <a:extLst>
                  <a:ext uri="{FF2B5EF4-FFF2-40B4-BE49-F238E27FC236}">
                    <a16:creationId xmlns:a16="http://schemas.microsoft.com/office/drawing/2014/main" id="{39B4B89D-7F46-45C3-8D61-1D5FB4663FD6}"/>
                  </a:ext>
                </a:extLst>
              </p:cNvPr>
              <p:cNvSpPr txBox="1"/>
              <p:nvPr/>
            </p:nvSpPr>
            <p:spPr>
              <a:xfrm>
                <a:off x="6320799" y="3620542"/>
                <a:ext cx="2471693" cy="320829"/>
              </a:xfrm>
              <a:prstGeom prst="rect">
                <a:avLst/>
              </a:prstGeom>
            </p:spPr>
            <p:txBody>
              <a:bodyPr vert="horz" wrap="square" lIns="0" tIns="7144" rIns="0" bIns="0" rtlCol="0">
                <a:spAutoFit/>
              </a:bodyPr>
              <a:lstStyle/>
              <a:p>
                <a:pPr marL="85011" marR="2858" indent="-78224">
                  <a:spcBef>
                    <a:spcPts val="56"/>
                  </a:spcBef>
                </a:pPr>
                <a:r>
                  <a:rPr sz="900" b="1" spc="-51" dirty="0">
                    <a:latin typeface="Arial" panose="020B0604020202020204" pitchFamily="34" charset="0"/>
                    <a:cs typeface="Arial" panose="020B0604020202020204" pitchFamily="34" charset="0"/>
                  </a:rPr>
                  <a:t>Dissocier</a:t>
                </a:r>
                <a:r>
                  <a:rPr sz="900" spc="2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48" dirty="0">
                    <a:latin typeface="Arial" panose="020B0604020202020204" pitchFamily="34" charset="0"/>
                    <a:cs typeface="Arial" panose="020B0604020202020204" pitchFamily="34" charset="0"/>
                  </a:rPr>
                  <a:t>clairement</a:t>
                </a:r>
                <a:r>
                  <a:rPr sz="900" spc="14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37" dirty="0">
                    <a:latin typeface="Arial" panose="020B0604020202020204" pitchFamily="34" charset="0"/>
                    <a:cs typeface="Arial" panose="020B0604020202020204" pitchFamily="34" charset="0"/>
                  </a:rPr>
                  <a:t>l’enfant</a:t>
                </a:r>
                <a:r>
                  <a:rPr sz="900" spc="28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56" dirty="0">
                    <a:latin typeface="Arial" panose="020B0604020202020204" pitchFamily="34" charset="0"/>
                    <a:cs typeface="Arial" panose="020B0604020202020204" pitchFamily="34" charset="0"/>
                  </a:rPr>
                  <a:t>de</a:t>
                </a:r>
                <a:r>
                  <a:rPr sz="900" spc="-6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53" dirty="0">
                    <a:latin typeface="Arial" panose="020B0604020202020204" pitchFamily="34" charset="0"/>
                    <a:cs typeface="Arial" panose="020B0604020202020204" pitchFamily="34" charset="0"/>
                  </a:rPr>
                  <a:t>son</a:t>
                </a:r>
                <a:r>
                  <a:rPr sz="9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11" dirty="0">
                    <a:latin typeface="Arial" panose="020B0604020202020204" pitchFamily="34" charset="0"/>
                    <a:cs typeface="Arial" panose="020B0604020202020204" pitchFamily="34" charset="0"/>
                  </a:rPr>
                  <a:t>comportement.</a:t>
                </a:r>
                <a:endParaRPr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45" name="Groupe 44">
              <a:extLst>
                <a:ext uri="{FF2B5EF4-FFF2-40B4-BE49-F238E27FC236}">
                  <a16:creationId xmlns:a16="http://schemas.microsoft.com/office/drawing/2014/main" id="{25A5CA97-77BA-4F4E-B938-B872D77566CE}"/>
                </a:ext>
              </a:extLst>
            </p:cNvPr>
            <p:cNvGrpSpPr/>
            <p:nvPr/>
          </p:nvGrpSpPr>
          <p:grpSpPr>
            <a:xfrm>
              <a:off x="525475" y="5954223"/>
              <a:ext cx="1201518" cy="359911"/>
              <a:chOff x="2934171" y="3362127"/>
              <a:chExt cx="2136032" cy="639841"/>
            </a:xfrm>
          </p:grpSpPr>
          <p:grpSp>
            <p:nvGrpSpPr>
              <p:cNvPr id="5" name="object 20">
                <a:extLst>
                  <a:ext uri="{FF2B5EF4-FFF2-40B4-BE49-F238E27FC236}">
                    <a16:creationId xmlns:a16="http://schemas.microsoft.com/office/drawing/2014/main" id="{EE5BB2F8-BFAA-4025-B7DE-E79D61A1BF81}"/>
                  </a:ext>
                </a:extLst>
              </p:cNvPr>
              <p:cNvGrpSpPr/>
              <p:nvPr/>
            </p:nvGrpSpPr>
            <p:grpSpPr>
              <a:xfrm>
                <a:off x="2934171" y="3362127"/>
                <a:ext cx="2136032" cy="626745"/>
                <a:chOff x="917329" y="5370576"/>
                <a:chExt cx="1066800" cy="626745"/>
              </a:xfrm>
            </p:grpSpPr>
            <p:sp>
              <p:nvSpPr>
                <p:cNvPr id="40" name="object 21">
                  <a:extLst>
                    <a:ext uri="{FF2B5EF4-FFF2-40B4-BE49-F238E27FC236}">
                      <a16:creationId xmlns:a16="http://schemas.microsoft.com/office/drawing/2014/main" id="{29D97B47-01B5-40A7-BE88-369BD5AF6F6E}"/>
                    </a:ext>
                  </a:extLst>
                </p:cNvPr>
                <p:cNvSpPr/>
                <p:nvPr/>
              </p:nvSpPr>
              <p:spPr>
                <a:xfrm>
                  <a:off x="921901" y="5375147"/>
                  <a:ext cx="1057910" cy="6172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57910" h="617220">
                      <a:moveTo>
                        <a:pt x="1057652" y="513587"/>
                      </a:moveTo>
                      <a:lnTo>
                        <a:pt x="1057652" y="103631"/>
                      </a:lnTo>
                      <a:lnTo>
                        <a:pt x="1049628" y="63650"/>
                      </a:lnTo>
                      <a:lnTo>
                        <a:pt x="1027744" y="30670"/>
                      </a:lnTo>
                      <a:lnTo>
                        <a:pt x="995287" y="8262"/>
                      </a:lnTo>
                      <a:lnTo>
                        <a:pt x="955544" y="0"/>
                      </a:lnTo>
                      <a:lnTo>
                        <a:pt x="103631" y="0"/>
                      </a:lnTo>
                      <a:lnTo>
                        <a:pt x="63650" y="8262"/>
                      </a:lnTo>
                      <a:lnTo>
                        <a:pt x="30670" y="30670"/>
                      </a:lnTo>
                      <a:lnTo>
                        <a:pt x="8262" y="63650"/>
                      </a:lnTo>
                      <a:lnTo>
                        <a:pt x="0" y="103631"/>
                      </a:lnTo>
                      <a:lnTo>
                        <a:pt x="0" y="513587"/>
                      </a:lnTo>
                      <a:lnTo>
                        <a:pt x="8262" y="553569"/>
                      </a:lnTo>
                      <a:lnTo>
                        <a:pt x="30670" y="586549"/>
                      </a:lnTo>
                      <a:lnTo>
                        <a:pt x="63650" y="608957"/>
                      </a:lnTo>
                      <a:lnTo>
                        <a:pt x="103631" y="617219"/>
                      </a:lnTo>
                      <a:lnTo>
                        <a:pt x="955544" y="617219"/>
                      </a:lnTo>
                      <a:lnTo>
                        <a:pt x="995287" y="608957"/>
                      </a:lnTo>
                      <a:lnTo>
                        <a:pt x="1027744" y="586549"/>
                      </a:lnTo>
                      <a:lnTo>
                        <a:pt x="1049628" y="553569"/>
                      </a:lnTo>
                      <a:lnTo>
                        <a:pt x="1057652" y="513587"/>
                      </a:lnTo>
                      <a:close/>
                    </a:path>
                  </a:pathLst>
                </a:custGeom>
                <a:solidFill>
                  <a:srgbClr val="BAE0E3"/>
                </a:solidFill>
              </p:spPr>
              <p:txBody>
                <a:bodyPr wrap="square" lIns="0" tIns="0" rIns="0" bIns="0" rtlCol="0"/>
                <a:lstStyle/>
                <a:p>
                  <a:endParaRPr sz="9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1" name="object 22">
                  <a:extLst>
                    <a:ext uri="{FF2B5EF4-FFF2-40B4-BE49-F238E27FC236}">
                      <a16:creationId xmlns:a16="http://schemas.microsoft.com/office/drawing/2014/main" id="{B8812BA9-CAF0-43D0-8426-B5746E4B02B7}"/>
                    </a:ext>
                  </a:extLst>
                </p:cNvPr>
                <p:cNvSpPr/>
                <p:nvPr/>
              </p:nvSpPr>
              <p:spPr>
                <a:xfrm>
                  <a:off x="917329" y="5370576"/>
                  <a:ext cx="1066800" cy="6267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66800" h="626745">
                      <a:moveTo>
                        <a:pt x="1066796" y="528828"/>
                      </a:moveTo>
                      <a:lnTo>
                        <a:pt x="1066796" y="96012"/>
                      </a:lnTo>
                      <a:lnTo>
                        <a:pt x="1065272" y="85344"/>
                      </a:lnTo>
                      <a:lnTo>
                        <a:pt x="1062224" y="76200"/>
                      </a:lnTo>
                      <a:lnTo>
                        <a:pt x="1059176" y="65532"/>
                      </a:lnTo>
                      <a:lnTo>
                        <a:pt x="1036316" y="32004"/>
                      </a:lnTo>
                      <a:lnTo>
                        <a:pt x="992120" y="4572"/>
                      </a:lnTo>
                      <a:lnTo>
                        <a:pt x="960116" y="0"/>
                      </a:lnTo>
                      <a:lnTo>
                        <a:pt x="108204" y="0"/>
                      </a:lnTo>
                      <a:lnTo>
                        <a:pt x="65532" y="9144"/>
                      </a:lnTo>
                      <a:lnTo>
                        <a:pt x="24384" y="39624"/>
                      </a:lnTo>
                      <a:lnTo>
                        <a:pt x="4572" y="76200"/>
                      </a:lnTo>
                      <a:lnTo>
                        <a:pt x="0" y="108204"/>
                      </a:lnTo>
                      <a:lnTo>
                        <a:pt x="0" y="518160"/>
                      </a:lnTo>
                      <a:lnTo>
                        <a:pt x="1524" y="530352"/>
                      </a:lnTo>
                      <a:lnTo>
                        <a:pt x="3048" y="541020"/>
                      </a:lnTo>
                      <a:lnTo>
                        <a:pt x="4572" y="550164"/>
                      </a:lnTo>
                      <a:lnTo>
                        <a:pt x="9144" y="560832"/>
                      </a:lnTo>
                      <a:lnTo>
                        <a:pt x="9144" y="108204"/>
                      </a:lnTo>
                      <a:lnTo>
                        <a:pt x="10668" y="97536"/>
                      </a:lnTo>
                      <a:lnTo>
                        <a:pt x="13716" y="79248"/>
                      </a:lnTo>
                      <a:lnTo>
                        <a:pt x="18288" y="70104"/>
                      </a:lnTo>
                      <a:lnTo>
                        <a:pt x="21336" y="60960"/>
                      </a:lnTo>
                      <a:lnTo>
                        <a:pt x="27432" y="53340"/>
                      </a:lnTo>
                      <a:lnTo>
                        <a:pt x="32004" y="45720"/>
                      </a:lnTo>
                      <a:lnTo>
                        <a:pt x="38100" y="38100"/>
                      </a:lnTo>
                      <a:lnTo>
                        <a:pt x="53340" y="25908"/>
                      </a:lnTo>
                      <a:lnTo>
                        <a:pt x="60960" y="21336"/>
                      </a:lnTo>
                      <a:lnTo>
                        <a:pt x="70104" y="18288"/>
                      </a:lnTo>
                      <a:lnTo>
                        <a:pt x="79248" y="13716"/>
                      </a:lnTo>
                      <a:lnTo>
                        <a:pt x="97536" y="10668"/>
                      </a:lnTo>
                      <a:lnTo>
                        <a:pt x="969260" y="10668"/>
                      </a:lnTo>
                      <a:lnTo>
                        <a:pt x="979928" y="12192"/>
                      </a:lnTo>
                      <a:lnTo>
                        <a:pt x="989072" y="13716"/>
                      </a:lnTo>
                      <a:lnTo>
                        <a:pt x="998216" y="18288"/>
                      </a:lnTo>
                      <a:lnTo>
                        <a:pt x="1005836" y="21336"/>
                      </a:lnTo>
                      <a:lnTo>
                        <a:pt x="1014980" y="27432"/>
                      </a:lnTo>
                      <a:lnTo>
                        <a:pt x="1022600" y="32004"/>
                      </a:lnTo>
                      <a:lnTo>
                        <a:pt x="1028696" y="38100"/>
                      </a:lnTo>
                      <a:lnTo>
                        <a:pt x="1050032" y="70104"/>
                      </a:lnTo>
                      <a:lnTo>
                        <a:pt x="1057652" y="97536"/>
                      </a:lnTo>
                      <a:lnTo>
                        <a:pt x="1057652" y="563880"/>
                      </a:lnTo>
                      <a:lnTo>
                        <a:pt x="1059176" y="560832"/>
                      </a:lnTo>
                      <a:lnTo>
                        <a:pt x="1065272" y="539496"/>
                      </a:lnTo>
                      <a:lnTo>
                        <a:pt x="1066796" y="528828"/>
                      </a:lnTo>
                      <a:close/>
                    </a:path>
                    <a:path w="1066800" h="626745">
                      <a:moveTo>
                        <a:pt x="1057652" y="563880"/>
                      </a:moveTo>
                      <a:lnTo>
                        <a:pt x="1057652" y="528828"/>
                      </a:lnTo>
                      <a:lnTo>
                        <a:pt x="1056128" y="537972"/>
                      </a:lnTo>
                      <a:lnTo>
                        <a:pt x="1053080" y="548640"/>
                      </a:lnTo>
                      <a:lnTo>
                        <a:pt x="1028696" y="588264"/>
                      </a:lnTo>
                      <a:lnTo>
                        <a:pt x="998216" y="608076"/>
                      </a:lnTo>
                      <a:lnTo>
                        <a:pt x="989072" y="612648"/>
                      </a:lnTo>
                      <a:lnTo>
                        <a:pt x="979928" y="614172"/>
                      </a:lnTo>
                      <a:lnTo>
                        <a:pt x="969260" y="615696"/>
                      </a:lnTo>
                      <a:lnTo>
                        <a:pt x="97536" y="615696"/>
                      </a:lnTo>
                      <a:lnTo>
                        <a:pt x="88392" y="614172"/>
                      </a:lnTo>
                      <a:lnTo>
                        <a:pt x="77724" y="612648"/>
                      </a:lnTo>
                      <a:lnTo>
                        <a:pt x="70104" y="608076"/>
                      </a:lnTo>
                      <a:lnTo>
                        <a:pt x="60960" y="605028"/>
                      </a:lnTo>
                      <a:lnTo>
                        <a:pt x="53340" y="598932"/>
                      </a:lnTo>
                      <a:lnTo>
                        <a:pt x="21336" y="565404"/>
                      </a:lnTo>
                      <a:lnTo>
                        <a:pt x="10668" y="528828"/>
                      </a:lnTo>
                      <a:lnTo>
                        <a:pt x="9144" y="518160"/>
                      </a:lnTo>
                      <a:lnTo>
                        <a:pt x="9144" y="560832"/>
                      </a:lnTo>
                      <a:lnTo>
                        <a:pt x="39624" y="601980"/>
                      </a:lnTo>
                      <a:lnTo>
                        <a:pt x="76200" y="621792"/>
                      </a:lnTo>
                      <a:lnTo>
                        <a:pt x="108204" y="626364"/>
                      </a:lnTo>
                      <a:lnTo>
                        <a:pt x="960116" y="626364"/>
                      </a:lnTo>
                      <a:lnTo>
                        <a:pt x="1019552" y="608076"/>
                      </a:lnTo>
                      <a:lnTo>
                        <a:pt x="1048508" y="579120"/>
                      </a:lnTo>
                      <a:lnTo>
                        <a:pt x="1054604" y="569976"/>
                      </a:lnTo>
                      <a:lnTo>
                        <a:pt x="1057652" y="56388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</p:spPr>
              <p:txBody>
                <a:bodyPr wrap="square" lIns="0" tIns="0" rIns="0" bIns="0" rtlCol="0"/>
                <a:lstStyle/>
                <a:p>
                  <a:endParaRPr sz="9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25" name="object 181">
                <a:extLst>
                  <a:ext uri="{FF2B5EF4-FFF2-40B4-BE49-F238E27FC236}">
                    <a16:creationId xmlns:a16="http://schemas.microsoft.com/office/drawing/2014/main" id="{5322A490-10C8-46B6-AFC7-6DA9EA6F6CD9}"/>
                  </a:ext>
                </a:extLst>
              </p:cNvPr>
              <p:cNvSpPr txBox="1"/>
              <p:nvPr/>
            </p:nvSpPr>
            <p:spPr>
              <a:xfrm>
                <a:off x="3108107" y="3366088"/>
                <a:ext cx="1879198" cy="635880"/>
              </a:xfrm>
              <a:prstGeom prst="rect">
                <a:avLst/>
              </a:prstGeom>
            </p:spPr>
            <p:txBody>
              <a:bodyPr vert="horz" wrap="square" lIns="0" tIns="7144" rIns="0" bIns="0" rtlCol="0">
                <a:spAutoFit/>
              </a:bodyPr>
              <a:lstStyle/>
              <a:p>
                <a:pPr marL="9644" marR="2858" indent="-2858" algn="just">
                  <a:spcBef>
                    <a:spcPts val="56"/>
                  </a:spcBef>
                </a:pPr>
                <a:r>
                  <a:rPr sz="900" spc="-56" dirty="0">
                    <a:latin typeface="Arial" panose="020B0604020202020204" pitchFamily="34" charset="0"/>
                    <a:cs typeface="Arial" panose="020B0604020202020204" pitchFamily="34" charset="0"/>
                  </a:rPr>
                  <a:t>Adhérer</a:t>
                </a:r>
                <a:r>
                  <a:rPr sz="900" spc="42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64" dirty="0">
                    <a:latin typeface="Arial" panose="020B0604020202020204" pitchFamily="34" charset="0"/>
                    <a:cs typeface="Arial" panose="020B0604020202020204" pitchFamily="34" charset="0"/>
                  </a:rPr>
                  <a:t>aux</a:t>
                </a:r>
                <a:r>
                  <a:rPr sz="900" spc="39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45" dirty="0">
                    <a:latin typeface="Arial" panose="020B0604020202020204" pitchFamily="34" charset="0"/>
                    <a:cs typeface="Arial" panose="020B0604020202020204" pitchFamily="34" charset="0"/>
                  </a:rPr>
                  <a:t>principes</a:t>
                </a:r>
                <a:r>
                  <a:rPr sz="900" spc="28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90" dirty="0">
                    <a:latin typeface="Arial" panose="020B0604020202020204" pitchFamily="34" charset="0"/>
                    <a:cs typeface="Arial" panose="020B0604020202020204" pitchFamily="34" charset="0"/>
                  </a:rPr>
                  <a:t>de</a:t>
                </a:r>
                <a:r>
                  <a:rPr sz="900" spc="56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59" dirty="0">
                    <a:latin typeface="Arial" panose="020B0604020202020204" pitchFamily="34" charset="0"/>
                    <a:cs typeface="Arial" panose="020B0604020202020204" pitchFamily="34" charset="0"/>
                  </a:rPr>
                  <a:t>Rogers</a:t>
                </a:r>
                <a:r>
                  <a:rPr sz="900" spc="5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45" dirty="0">
                    <a:latin typeface="Arial" panose="020B0604020202020204" pitchFamily="34" charset="0"/>
                    <a:cs typeface="Arial" panose="020B0604020202020204" pitchFamily="34" charset="0"/>
                  </a:rPr>
                  <a:t>(empathie,</a:t>
                </a:r>
                <a:r>
                  <a:rPr sz="900" spc="28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45" dirty="0">
                    <a:latin typeface="Arial" panose="020B0604020202020204" pitchFamily="34" charset="0"/>
                    <a:cs typeface="Arial" panose="020B0604020202020204" pitchFamily="34" charset="0"/>
                  </a:rPr>
                  <a:t>considération</a:t>
                </a:r>
                <a:r>
                  <a:rPr sz="900" spc="8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39" dirty="0">
                    <a:latin typeface="Arial" panose="020B0604020202020204" pitchFamily="34" charset="0"/>
                    <a:cs typeface="Arial" panose="020B0604020202020204" pitchFamily="34" charset="0"/>
                  </a:rPr>
                  <a:t>positive</a:t>
                </a:r>
                <a:r>
                  <a:rPr sz="900" spc="28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20" dirty="0">
                    <a:latin typeface="Arial" panose="020B0604020202020204" pitchFamily="34" charset="0"/>
                    <a:cs typeface="Arial" panose="020B0604020202020204" pitchFamily="34" charset="0"/>
                  </a:rPr>
                  <a:t>inconditionnelle,…)</a:t>
                </a:r>
                <a:endParaRPr sz="9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cxnSp>
          <p:nvCxnSpPr>
            <p:cNvPr id="54" name="Connecteur droit 53">
              <a:extLst>
                <a:ext uri="{FF2B5EF4-FFF2-40B4-BE49-F238E27FC236}">
                  <a16:creationId xmlns:a16="http://schemas.microsoft.com/office/drawing/2014/main" id="{E7480850-CF78-40CB-AD4A-C9CC2D7E7600}"/>
                </a:ext>
              </a:extLst>
            </p:cNvPr>
            <p:cNvCxnSpPr/>
            <p:nvPr/>
          </p:nvCxnSpPr>
          <p:spPr>
            <a:xfrm flipH="1" flipV="1">
              <a:off x="1722129" y="5407595"/>
              <a:ext cx="648320" cy="51763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Connecteur droit 55">
              <a:extLst>
                <a:ext uri="{FF2B5EF4-FFF2-40B4-BE49-F238E27FC236}">
                  <a16:creationId xmlns:a16="http://schemas.microsoft.com/office/drawing/2014/main" id="{45781EB7-A0EC-4B53-B05F-77C79A0E5FC4}"/>
                </a:ext>
              </a:extLst>
            </p:cNvPr>
            <p:cNvCxnSpPr/>
            <p:nvPr/>
          </p:nvCxnSpPr>
          <p:spPr>
            <a:xfrm flipV="1">
              <a:off x="3774721" y="5333077"/>
              <a:ext cx="474258" cy="60635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Connecteur droit 57">
              <a:extLst>
                <a:ext uri="{FF2B5EF4-FFF2-40B4-BE49-F238E27FC236}">
                  <a16:creationId xmlns:a16="http://schemas.microsoft.com/office/drawing/2014/main" id="{A51A8965-97AD-4B24-8FB8-D8E35221E06C}"/>
                </a:ext>
              </a:extLst>
            </p:cNvPr>
            <p:cNvCxnSpPr/>
            <p:nvPr/>
          </p:nvCxnSpPr>
          <p:spPr>
            <a:xfrm flipV="1">
              <a:off x="4522667" y="5827748"/>
              <a:ext cx="456892" cy="25740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Connecteur droit 59">
              <a:extLst>
                <a:ext uri="{FF2B5EF4-FFF2-40B4-BE49-F238E27FC236}">
                  <a16:creationId xmlns:a16="http://schemas.microsoft.com/office/drawing/2014/main" id="{53DAF7B3-81C5-434B-A1E2-3E87E379506F}"/>
                </a:ext>
              </a:extLst>
            </p:cNvPr>
            <p:cNvCxnSpPr/>
            <p:nvPr/>
          </p:nvCxnSpPr>
          <p:spPr>
            <a:xfrm>
              <a:off x="4120931" y="6236041"/>
              <a:ext cx="634114" cy="33767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Connecteur droit 61">
              <a:extLst>
                <a:ext uri="{FF2B5EF4-FFF2-40B4-BE49-F238E27FC236}">
                  <a16:creationId xmlns:a16="http://schemas.microsoft.com/office/drawing/2014/main" id="{14E0439A-1013-4986-8836-63307AF3F1CB}"/>
                </a:ext>
              </a:extLst>
            </p:cNvPr>
            <p:cNvCxnSpPr>
              <a:stCxn id="12" idx="2"/>
            </p:cNvCxnSpPr>
            <p:nvPr/>
          </p:nvCxnSpPr>
          <p:spPr>
            <a:xfrm>
              <a:off x="3429000" y="6128134"/>
              <a:ext cx="444701" cy="104696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4" name="Connecteur droit 63">
              <a:extLst>
                <a:ext uri="{FF2B5EF4-FFF2-40B4-BE49-F238E27FC236}">
                  <a16:creationId xmlns:a16="http://schemas.microsoft.com/office/drawing/2014/main" id="{72D5C113-AC60-4FF2-B388-919CFBA5A400}"/>
                </a:ext>
              </a:extLst>
            </p:cNvPr>
            <p:cNvCxnSpPr/>
            <p:nvPr/>
          </p:nvCxnSpPr>
          <p:spPr>
            <a:xfrm flipH="1">
              <a:off x="1984534" y="6233202"/>
              <a:ext cx="739711" cy="70451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6" name="Connecteur droit 65">
              <a:extLst>
                <a:ext uri="{FF2B5EF4-FFF2-40B4-BE49-F238E27FC236}">
                  <a16:creationId xmlns:a16="http://schemas.microsoft.com/office/drawing/2014/main" id="{D0FFCDE8-EA91-4131-B0EB-061D686E336E}"/>
                </a:ext>
              </a:extLst>
            </p:cNvPr>
            <p:cNvCxnSpPr/>
            <p:nvPr/>
          </p:nvCxnSpPr>
          <p:spPr>
            <a:xfrm flipH="1">
              <a:off x="1720242" y="6085153"/>
              <a:ext cx="615091" cy="4234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1" name="object 156">
            <a:extLst>
              <a:ext uri="{FF2B5EF4-FFF2-40B4-BE49-F238E27FC236}">
                <a16:creationId xmlns:a16="http://schemas.microsoft.com/office/drawing/2014/main" id="{B5B474ED-32A3-4B07-9083-C27604FD5D80}"/>
              </a:ext>
            </a:extLst>
          </p:cNvPr>
          <p:cNvSpPr txBox="1"/>
          <p:nvPr/>
        </p:nvSpPr>
        <p:spPr>
          <a:xfrm>
            <a:off x="1687832" y="408532"/>
            <a:ext cx="3746274" cy="338619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66794" marR="54650" algn="ctr">
              <a:spcBef>
                <a:spcPts val="315"/>
              </a:spcBef>
            </a:pPr>
            <a:r>
              <a:rPr lang="fr-FR" sz="675" b="1" spc="-3" dirty="0">
                <a:latin typeface="Arial"/>
                <a:cs typeface="Arial"/>
              </a:rPr>
              <a:t>Exemples de </a:t>
            </a:r>
            <a:r>
              <a:rPr sz="675" b="1" dirty="0">
                <a:latin typeface="Arial"/>
                <a:cs typeface="Arial"/>
              </a:rPr>
              <a:t>postures, démarches et dispositifs </a:t>
            </a:r>
            <a:r>
              <a:rPr sz="675" b="1" spc="3" dirty="0">
                <a:latin typeface="Arial"/>
                <a:cs typeface="Arial"/>
              </a:rPr>
              <a:t> </a:t>
            </a:r>
            <a:r>
              <a:rPr sz="675" b="1" spc="-3" dirty="0">
                <a:latin typeface="Arial"/>
                <a:cs typeface="Arial"/>
              </a:rPr>
              <a:t>pédagogiques</a:t>
            </a:r>
            <a:r>
              <a:rPr sz="675" b="1" spc="14" dirty="0">
                <a:latin typeface="Arial"/>
                <a:cs typeface="Arial"/>
              </a:rPr>
              <a:t> </a:t>
            </a:r>
            <a:r>
              <a:rPr sz="675" b="1" dirty="0" err="1">
                <a:latin typeface="Arial"/>
                <a:cs typeface="Arial"/>
              </a:rPr>
              <a:t>favorables</a:t>
            </a:r>
            <a:r>
              <a:rPr sz="675" b="1" spc="107" dirty="0">
                <a:latin typeface="Arial"/>
                <a:cs typeface="Arial"/>
              </a:rPr>
              <a:t> </a:t>
            </a:r>
            <a:r>
              <a:rPr sz="675" b="1" spc="-3" dirty="0">
                <a:latin typeface="Arial"/>
                <a:cs typeface="Arial"/>
              </a:rPr>
              <a:t> </a:t>
            </a:r>
            <a:endParaRPr lang="fr-FR" sz="675" b="1" spc="-3" dirty="0">
              <a:latin typeface="Arial"/>
              <a:cs typeface="Arial"/>
            </a:endParaRPr>
          </a:p>
          <a:p>
            <a:pPr marL="66794" marR="54650" algn="ctr">
              <a:spcBef>
                <a:spcPts val="315"/>
              </a:spcBef>
            </a:pPr>
            <a:r>
              <a:rPr lang="fr-FR" sz="1013" b="1" spc="-3" dirty="0">
                <a:latin typeface="Arial"/>
                <a:cs typeface="Arial"/>
              </a:rPr>
              <a:t>Maternelle</a:t>
            </a:r>
            <a:endParaRPr sz="675" dirty="0">
              <a:latin typeface="Arial"/>
              <a:cs typeface="Arial"/>
            </a:endParaRPr>
          </a:p>
        </p:txBody>
      </p:sp>
      <p:sp>
        <p:nvSpPr>
          <p:cNvPr id="52" name="object 196">
            <a:extLst>
              <a:ext uri="{FF2B5EF4-FFF2-40B4-BE49-F238E27FC236}">
                <a16:creationId xmlns:a16="http://schemas.microsoft.com/office/drawing/2014/main" id="{7DC24675-B4CC-4BA6-9B79-02280D66858E}"/>
              </a:ext>
            </a:extLst>
          </p:cNvPr>
          <p:cNvSpPr txBox="1"/>
          <p:nvPr/>
        </p:nvSpPr>
        <p:spPr>
          <a:xfrm>
            <a:off x="2505188" y="7842063"/>
            <a:ext cx="2111385" cy="93480"/>
          </a:xfrm>
          <a:prstGeom prst="rect">
            <a:avLst/>
          </a:prstGeom>
        </p:spPr>
        <p:txBody>
          <a:bodyPr vert="horz" wrap="square" lIns="0" tIns="6787" rIns="0" bIns="0" rtlCol="0">
            <a:spAutoFit/>
          </a:bodyPr>
          <a:lstStyle/>
          <a:p>
            <a:pPr marL="7144">
              <a:spcBef>
                <a:spcPts val="53"/>
              </a:spcBef>
            </a:pPr>
            <a:r>
              <a:rPr lang="fr-FR" sz="563" dirty="0">
                <a:latin typeface="Arial MT"/>
                <a:cs typeface="Arial MT"/>
              </a:rPr>
              <a:t>Adaptation de </a:t>
            </a:r>
            <a:r>
              <a:rPr sz="563" dirty="0">
                <a:latin typeface="Arial MT"/>
                <a:cs typeface="Arial MT"/>
              </a:rPr>
              <a:t>Pascale</a:t>
            </a:r>
            <a:r>
              <a:rPr sz="563" spc="-17" dirty="0">
                <a:latin typeface="Arial MT"/>
                <a:cs typeface="Arial MT"/>
              </a:rPr>
              <a:t> </a:t>
            </a:r>
            <a:r>
              <a:rPr sz="563" dirty="0">
                <a:latin typeface="Arial MT"/>
                <a:cs typeface="Arial MT"/>
              </a:rPr>
              <a:t>Mignot</a:t>
            </a:r>
            <a:r>
              <a:rPr sz="563" spc="-8" dirty="0">
                <a:latin typeface="Arial MT"/>
                <a:cs typeface="Arial MT"/>
              </a:rPr>
              <a:t> </a:t>
            </a:r>
            <a:r>
              <a:rPr sz="563" dirty="0">
                <a:latin typeface="Arial MT"/>
                <a:cs typeface="Arial MT"/>
              </a:rPr>
              <a:t>Vota,</a:t>
            </a:r>
            <a:r>
              <a:rPr sz="563" spc="-23" dirty="0">
                <a:latin typeface="Arial MT"/>
                <a:cs typeface="Arial MT"/>
              </a:rPr>
              <a:t> </a:t>
            </a:r>
            <a:r>
              <a:rPr sz="563" dirty="0">
                <a:latin typeface="Arial MT"/>
                <a:cs typeface="Arial MT"/>
              </a:rPr>
              <a:t>CPC</a:t>
            </a:r>
            <a:r>
              <a:rPr sz="563" spc="-6" dirty="0">
                <a:latin typeface="Arial MT"/>
                <a:cs typeface="Arial MT"/>
              </a:rPr>
              <a:t> </a:t>
            </a:r>
            <a:r>
              <a:rPr sz="563" dirty="0">
                <a:latin typeface="Arial MT"/>
                <a:cs typeface="Arial MT"/>
              </a:rPr>
              <a:t>Lyon</a:t>
            </a:r>
            <a:r>
              <a:rPr sz="563" spc="-3" dirty="0">
                <a:latin typeface="Arial MT"/>
                <a:cs typeface="Arial MT"/>
              </a:rPr>
              <a:t> </a:t>
            </a:r>
            <a:r>
              <a:rPr sz="563" dirty="0">
                <a:latin typeface="Arial MT"/>
                <a:cs typeface="Arial MT"/>
              </a:rPr>
              <a:t>5ème</a:t>
            </a:r>
            <a:r>
              <a:rPr sz="563" spc="-28" dirty="0">
                <a:latin typeface="Arial MT"/>
                <a:cs typeface="Arial MT"/>
              </a:rPr>
              <a:t> </a:t>
            </a:r>
            <a:r>
              <a:rPr sz="563" dirty="0">
                <a:latin typeface="Arial MT"/>
                <a:cs typeface="Arial MT"/>
              </a:rPr>
              <a:t>1er</a:t>
            </a:r>
            <a:r>
              <a:rPr sz="563" spc="-14" dirty="0">
                <a:latin typeface="Arial MT"/>
                <a:cs typeface="Arial MT"/>
              </a:rPr>
              <a:t> </a:t>
            </a:r>
            <a:r>
              <a:rPr sz="563" dirty="0">
                <a:latin typeface="Arial MT"/>
                <a:cs typeface="Arial MT"/>
              </a:rPr>
              <a:t>-</a:t>
            </a:r>
            <a:r>
              <a:rPr sz="563" spc="-11" dirty="0">
                <a:latin typeface="Arial MT"/>
                <a:cs typeface="Arial MT"/>
              </a:rPr>
              <a:t> 2017</a:t>
            </a:r>
            <a:endParaRPr sz="563" dirty="0">
              <a:latin typeface="Arial MT"/>
              <a:cs typeface="Arial MT"/>
            </a:endParaRPr>
          </a:p>
        </p:txBody>
      </p:sp>
    </p:spTree>
    <p:extLst>
      <p:ext uri="{BB962C8B-B14F-4D97-AF65-F5344CB8AC3E}">
        <p14:creationId xmlns:p14="http://schemas.microsoft.com/office/powerpoint/2010/main" val="28618718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oupe 39">
            <a:extLst>
              <a:ext uri="{FF2B5EF4-FFF2-40B4-BE49-F238E27FC236}">
                <a16:creationId xmlns:a16="http://schemas.microsoft.com/office/drawing/2014/main" id="{1EEFF7D5-5524-4B21-AB2B-F5FC7199293F}"/>
              </a:ext>
            </a:extLst>
          </p:cNvPr>
          <p:cNvGrpSpPr/>
          <p:nvPr/>
        </p:nvGrpSpPr>
        <p:grpSpPr>
          <a:xfrm>
            <a:off x="1009528" y="1381906"/>
            <a:ext cx="4743835" cy="2724372"/>
            <a:chOff x="340161" y="2300692"/>
            <a:chExt cx="4183807" cy="2432217"/>
          </a:xfrm>
        </p:grpSpPr>
        <p:grpSp>
          <p:nvGrpSpPr>
            <p:cNvPr id="3" name="object 23">
              <a:extLst>
                <a:ext uri="{FF2B5EF4-FFF2-40B4-BE49-F238E27FC236}">
                  <a16:creationId xmlns:a16="http://schemas.microsoft.com/office/drawing/2014/main" id="{79C60E29-267A-44A3-A8B1-D1FE6458A792}"/>
                </a:ext>
              </a:extLst>
            </p:cNvPr>
            <p:cNvGrpSpPr/>
            <p:nvPr/>
          </p:nvGrpSpPr>
          <p:grpSpPr>
            <a:xfrm>
              <a:off x="2279109" y="4101084"/>
              <a:ext cx="1052459" cy="631825"/>
              <a:chOff x="2212848" y="2955036"/>
              <a:chExt cx="1052459" cy="631825"/>
            </a:xfrm>
          </p:grpSpPr>
          <p:sp>
            <p:nvSpPr>
              <p:cNvPr id="37" name="object 24">
                <a:extLst>
                  <a:ext uri="{FF2B5EF4-FFF2-40B4-BE49-F238E27FC236}">
                    <a16:creationId xmlns:a16="http://schemas.microsoft.com/office/drawing/2014/main" id="{E610619C-1F1C-4870-9032-D483EF8BE1BF}"/>
                  </a:ext>
                </a:extLst>
              </p:cNvPr>
              <p:cNvSpPr/>
              <p:nvPr/>
            </p:nvSpPr>
            <p:spPr>
              <a:xfrm>
                <a:off x="2212848" y="2955036"/>
                <a:ext cx="974090" cy="394970"/>
              </a:xfrm>
              <a:custGeom>
                <a:avLst/>
                <a:gdLst/>
                <a:ahLst/>
                <a:cxnLst/>
                <a:rect l="l" t="t" r="r" b="b"/>
                <a:pathLst>
                  <a:path w="974089" h="394970">
                    <a:moveTo>
                      <a:pt x="908050" y="0"/>
                    </a:moveTo>
                    <a:lnTo>
                      <a:pt x="65785" y="0"/>
                    </a:lnTo>
                    <a:lnTo>
                      <a:pt x="40183" y="5171"/>
                    </a:lnTo>
                    <a:lnTo>
                      <a:pt x="19272" y="19272"/>
                    </a:lnTo>
                    <a:lnTo>
                      <a:pt x="5171" y="40183"/>
                    </a:lnTo>
                    <a:lnTo>
                      <a:pt x="0" y="65786"/>
                    </a:lnTo>
                    <a:lnTo>
                      <a:pt x="0" y="328929"/>
                    </a:lnTo>
                    <a:lnTo>
                      <a:pt x="5171" y="354532"/>
                    </a:lnTo>
                    <a:lnTo>
                      <a:pt x="19272" y="375443"/>
                    </a:lnTo>
                    <a:lnTo>
                      <a:pt x="40183" y="389544"/>
                    </a:lnTo>
                    <a:lnTo>
                      <a:pt x="65785" y="394715"/>
                    </a:lnTo>
                    <a:lnTo>
                      <a:pt x="908050" y="394715"/>
                    </a:lnTo>
                    <a:lnTo>
                      <a:pt x="933652" y="389544"/>
                    </a:lnTo>
                    <a:lnTo>
                      <a:pt x="954563" y="375443"/>
                    </a:lnTo>
                    <a:lnTo>
                      <a:pt x="968664" y="354532"/>
                    </a:lnTo>
                    <a:lnTo>
                      <a:pt x="973835" y="328929"/>
                    </a:lnTo>
                    <a:lnTo>
                      <a:pt x="973835" y="65786"/>
                    </a:lnTo>
                    <a:lnTo>
                      <a:pt x="968664" y="40183"/>
                    </a:lnTo>
                    <a:lnTo>
                      <a:pt x="954563" y="19272"/>
                    </a:lnTo>
                    <a:lnTo>
                      <a:pt x="933652" y="5171"/>
                    </a:lnTo>
                    <a:lnTo>
                      <a:pt x="908050" y="0"/>
                    </a:lnTo>
                    <a:close/>
                  </a:path>
                </a:pathLst>
              </a:custGeom>
              <a:solidFill>
                <a:srgbClr val="CCFFCC"/>
              </a:solidFill>
            </p:spPr>
            <p:txBody>
              <a:bodyPr wrap="square" lIns="0" tIns="0" rIns="0" bIns="0" rtlCol="0"/>
              <a:lstStyle/>
              <a:p>
                <a:endParaRPr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8" name="object 25">
                <a:extLst>
                  <a:ext uri="{FF2B5EF4-FFF2-40B4-BE49-F238E27FC236}">
                    <a16:creationId xmlns:a16="http://schemas.microsoft.com/office/drawing/2014/main" id="{7ECD8765-8D6B-4ACF-ACC1-D9E393A44512}"/>
                  </a:ext>
                </a:extLst>
              </p:cNvPr>
              <p:cNvSpPr/>
              <p:nvPr/>
            </p:nvSpPr>
            <p:spPr>
              <a:xfrm>
                <a:off x="2212848" y="2955036"/>
                <a:ext cx="1052459" cy="631825"/>
              </a:xfrm>
              <a:custGeom>
                <a:avLst/>
                <a:gdLst/>
                <a:ahLst/>
                <a:cxnLst/>
                <a:rect l="l" t="t" r="r" b="b"/>
                <a:pathLst>
                  <a:path w="974089" h="394970">
                    <a:moveTo>
                      <a:pt x="0" y="65786"/>
                    </a:moveTo>
                    <a:lnTo>
                      <a:pt x="5171" y="40183"/>
                    </a:lnTo>
                    <a:lnTo>
                      <a:pt x="19272" y="19272"/>
                    </a:lnTo>
                    <a:lnTo>
                      <a:pt x="40183" y="5171"/>
                    </a:lnTo>
                    <a:lnTo>
                      <a:pt x="65785" y="0"/>
                    </a:lnTo>
                    <a:lnTo>
                      <a:pt x="908050" y="0"/>
                    </a:lnTo>
                    <a:lnTo>
                      <a:pt x="933652" y="5171"/>
                    </a:lnTo>
                    <a:lnTo>
                      <a:pt x="954563" y="19272"/>
                    </a:lnTo>
                    <a:lnTo>
                      <a:pt x="968664" y="40183"/>
                    </a:lnTo>
                    <a:lnTo>
                      <a:pt x="973835" y="65786"/>
                    </a:lnTo>
                    <a:lnTo>
                      <a:pt x="973835" y="328929"/>
                    </a:lnTo>
                    <a:lnTo>
                      <a:pt x="968664" y="354532"/>
                    </a:lnTo>
                    <a:lnTo>
                      <a:pt x="954563" y="375443"/>
                    </a:lnTo>
                    <a:lnTo>
                      <a:pt x="933652" y="389544"/>
                    </a:lnTo>
                    <a:lnTo>
                      <a:pt x="908050" y="394715"/>
                    </a:lnTo>
                    <a:lnTo>
                      <a:pt x="65785" y="394715"/>
                    </a:lnTo>
                    <a:lnTo>
                      <a:pt x="40183" y="389544"/>
                    </a:lnTo>
                    <a:lnTo>
                      <a:pt x="19272" y="375443"/>
                    </a:lnTo>
                    <a:lnTo>
                      <a:pt x="5171" y="354532"/>
                    </a:lnTo>
                    <a:lnTo>
                      <a:pt x="0" y="328929"/>
                    </a:lnTo>
                    <a:lnTo>
                      <a:pt x="0" y="65786"/>
                    </a:lnTo>
                    <a:close/>
                  </a:path>
                </a:pathLst>
              </a:custGeom>
              <a:solidFill>
                <a:srgbClr val="99FF99"/>
              </a:solidFill>
              <a:ln w="9144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4" name="object 44">
              <a:extLst>
                <a:ext uri="{FF2B5EF4-FFF2-40B4-BE49-F238E27FC236}">
                  <a16:creationId xmlns:a16="http://schemas.microsoft.com/office/drawing/2014/main" id="{1872E37F-A76E-41B2-B44D-009D242A6607}"/>
                </a:ext>
              </a:extLst>
            </p:cNvPr>
            <p:cNvGrpSpPr/>
            <p:nvPr/>
          </p:nvGrpSpPr>
          <p:grpSpPr>
            <a:xfrm>
              <a:off x="1021807" y="4062984"/>
              <a:ext cx="862585" cy="660243"/>
              <a:chOff x="955546" y="2916936"/>
              <a:chExt cx="862585" cy="660243"/>
            </a:xfrm>
          </p:grpSpPr>
          <p:sp>
            <p:nvSpPr>
              <p:cNvPr id="35" name="object 45">
                <a:extLst>
                  <a:ext uri="{FF2B5EF4-FFF2-40B4-BE49-F238E27FC236}">
                    <a16:creationId xmlns:a16="http://schemas.microsoft.com/office/drawing/2014/main" id="{1CE9510A-F2C3-4E6C-A0F8-90E83E8224D5}"/>
                  </a:ext>
                </a:extLst>
              </p:cNvPr>
              <p:cNvSpPr/>
              <p:nvPr/>
            </p:nvSpPr>
            <p:spPr>
              <a:xfrm>
                <a:off x="955547" y="2916936"/>
                <a:ext cx="818515" cy="335280"/>
              </a:xfrm>
              <a:custGeom>
                <a:avLst/>
                <a:gdLst/>
                <a:ahLst/>
                <a:cxnLst/>
                <a:rect l="l" t="t" r="r" b="b"/>
                <a:pathLst>
                  <a:path w="818514" h="335279">
                    <a:moveTo>
                      <a:pt x="762508" y="0"/>
                    </a:moveTo>
                    <a:lnTo>
                      <a:pt x="55880" y="0"/>
                    </a:lnTo>
                    <a:lnTo>
                      <a:pt x="34129" y="4391"/>
                    </a:lnTo>
                    <a:lnTo>
                      <a:pt x="16367" y="16367"/>
                    </a:lnTo>
                    <a:lnTo>
                      <a:pt x="4391" y="34129"/>
                    </a:lnTo>
                    <a:lnTo>
                      <a:pt x="0" y="55879"/>
                    </a:lnTo>
                    <a:lnTo>
                      <a:pt x="0" y="279400"/>
                    </a:lnTo>
                    <a:lnTo>
                      <a:pt x="4391" y="301150"/>
                    </a:lnTo>
                    <a:lnTo>
                      <a:pt x="16367" y="318912"/>
                    </a:lnTo>
                    <a:lnTo>
                      <a:pt x="34129" y="330888"/>
                    </a:lnTo>
                    <a:lnTo>
                      <a:pt x="55880" y="335279"/>
                    </a:lnTo>
                    <a:lnTo>
                      <a:pt x="762508" y="335279"/>
                    </a:lnTo>
                    <a:lnTo>
                      <a:pt x="784258" y="330888"/>
                    </a:lnTo>
                    <a:lnTo>
                      <a:pt x="802020" y="318912"/>
                    </a:lnTo>
                    <a:lnTo>
                      <a:pt x="813996" y="301150"/>
                    </a:lnTo>
                    <a:lnTo>
                      <a:pt x="818388" y="279400"/>
                    </a:lnTo>
                    <a:lnTo>
                      <a:pt x="818388" y="55879"/>
                    </a:lnTo>
                    <a:lnTo>
                      <a:pt x="813996" y="34129"/>
                    </a:lnTo>
                    <a:lnTo>
                      <a:pt x="802020" y="16367"/>
                    </a:lnTo>
                    <a:lnTo>
                      <a:pt x="784258" y="4391"/>
                    </a:lnTo>
                    <a:lnTo>
                      <a:pt x="762508" y="0"/>
                    </a:lnTo>
                    <a:close/>
                  </a:path>
                </a:pathLst>
              </a:custGeom>
              <a:solidFill>
                <a:srgbClr val="99FF99"/>
              </a:solidFill>
            </p:spPr>
            <p:txBody>
              <a:bodyPr wrap="square" lIns="0" tIns="0" rIns="0" bIns="0" rtlCol="0"/>
              <a:lstStyle/>
              <a:p>
                <a:endParaRPr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6" name="object 46">
                <a:extLst>
                  <a:ext uri="{FF2B5EF4-FFF2-40B4-BE49-F238E27FC236}">
                    <a16:creationId xmlns:a16="http://schemas.microsoft.com/office/drawing/2014/main" id="{C8D32393-73EE-4F9C-B692-343DB42FBE05}"/>
                  </a:ext>
                </a:extLst>
              </p:cNvPr>
              <p:cNvSpPr/>
              <p:nvPr/>
            </p:nvSpPr>
            <p:spPr>
              <a:xfrm>
                <a:off x="955546" y="2916936"/>
                <a:ext cx="862585" cy="660243"/>
              </a:xfrm>
              <a:custGeom>
                <a:avLst/>
                <a:gdLst/>
                <a:ahLst/>
                <a:cxnLst/>
                <a:rect l="l" t="t" r="r" b="b"/>
                <a:pathLst>
                  <a:path w="818514" h="335279">
                    <a:moveTo>
                      <a:pt x="0" y="55879"/>
                    </a:moveTo>
                    <a:lnTo>
                      <a:pt x="4391" y="34129"/>
                    </a:lnTo>
                    <a:lnTo>
                      <a:pt x="16367" y="16367"/>
                    </a:lnTo>
                    <a:lnTo>
                      <a:pt x="34129" y="4391"/>
                    </a:lnTo>
                    <a:lnTo>
                      <a:pt x="55880" y="0"/>
                    </a:lnTo>
                    <a:lnTo>
                      <a:pt x="762508" y="0"/>
                    </a:lnTo>
                    <a:lnTo>
                      <a:pt x="784258" y="4391"/>
                    </a:lnTo>
                    <a:lnTo>
                      <a:pt x="802020" y="16367"/>
                    </a:lnTo>
                    <a:lnTo>
                      <a:pt x="813996" y="34129"/>
                    </a:lnTo>
                    <a:lnTo>
                      <a:pt x="818388" y="55879"/>
                    </a:lnTo>
                    <a:lnTo>
                      <a:pt x="818388" y="279400"/>
                    </a:lnTo>
                    <a:lnTo>
                      <a:pt x="813996" y="301150"/>
                    </a:lnTo>
                    <a:lnTo>
                      <a:pt x="802020" y="318912"/>
                    </a:lnTo>
                    <a:lnTo>
                      <a:pt x="784258" y="330888"/>
                    </a:lnTo>
                    <a:lnTo>
                      <a:pt x="762508" y="335279"/>
                    </a:lnTo>
                    <a:lnTo>
                      <a:pt x="55880" y="335279"/>
                    </a:lnTo>
                    <a:lnTo>
                      <a:pt x="34129" y="330888"/>
                    </a:lnTo>
                    <a:lnTo>
                      <a:pt x="16367" y="318912"/>
                    </a:lnTo>
                    <a:lnTo>
                      <a:pt x="4391" y="301150"/>
                    </a:lnTo>
                    <a:lnTo>
                      <a:pt x="0" y="279400"/>
                    </a:lnTo>
                    <a:lnTo>
                      <a:pt x="0" y="55879"/>
                    </a:lnTo>
                    <a:close/>
                  </a:path>
                </a:pathLst>
              </a:custGeom>
              <a:solidFill>
                <a:srgbClr val="99FF99"/>
              </a:solidFill>
              <a:ln w="9143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5" name="object 50">
              <a:extLst>
                <a:ext uri="{FF2B5EF4-FFF2-40B4-BE49-F238E27FC236}">
                  <a16:creationId xmlns:a16="http://schemas.microsoft.com/office/drawing/2014/main" id="{7A500C1F-6C5E-4F6E-87F9-8A6E1F04F687}"/>
                </a:ext>
              </a:extLst>
            </p:cNvPr>
            <p:cNvGrpSpPr/>
            <p:nvPr/>
          </p:nvGrpSpPr>
          <p:grpSpPr>
            <a:xfrm>
              <a:off x="2737833" y="3578352"/>
              <a:ext cx="1786135" cy="471462"/>
              <a:chOff x="2671572" y="2432304"/>
              <a:chExt cx="1786135" cy="471462"/>
            </a:xfrm>
          </p:grpSpPr>
          <p:sp>
            <p:nvSpPr>
              <p:cNvPr id="33" name="object 51">
                <a:extLst>
                  <a:ext uri="{FF2B5EF4-FFF2-40B4-BE49-F238E27FC236}">
                    <a16:creationId xmlns:a16="http://schemas.microsoft.com/office/drawing/2014/main" id="{3BD517A6-94B1-4ECB-9BBC-7E4AE2A749BC}"/>
                  </a:ext>
                </a:extLst>
              </p:cNvPr>
              <p:cNvSpPr/>
              <p:nvPr/>
            </p:nvSpPr>
            <p:spPr>
              <a:xfrm>
                <a:off x="2671572" y="2432304"/>
                <a:ext cx="986155" cy="429895"/>
              </a:xfrm>
              <a:custGeom>
                <a:avLst/>
                <a:gdLst/>
                <a:ahLst/>
                <a:cxnLst/>
                <a:rect l="l" t="t" r="r" b="b"/>
                <a:pathLst>
                  <a:path w="986154" h="429894">
                    <a:moveTo>
                      <a:pt x="914400" y="0"/>
                    </a:moveTo>
                    <a:lnTo>
                      <a:pt x="71627" y="0"/>
                    </a:lnTo>
                    <a:lnTo>
                      <a:pt x="43773" y="5637"/>
                    </a:lnTo>
                    <a:lnTo>
                      <a:pt x="21002" y="21002"/>
                    </a:lnTo>
                    <a:lnTo>
                      <a:pt x="5637" y="43773"/>
                    </a:lnTo>
                    <a:lnTo>
                      <a:pt x="0" y="71628"/>
                    </a:lnTo>
                    <a:lnTo>
                      <a:pt x="0" y="358140"/>
                    </a:lnTo>
                    <a:lnTo>
                      <a:pt x="5637" y="385994"/>
                    </a:lnTo>
                    <a:lnTo>
                      <a:pt x="21002" y="408765"/>
                    </a:lnTo>
                    <a:lnTo>
                      <a:pt x="43773" y="424130"/>
                    </a:lnTo>
                    <a:lnTo>
                      <a:pt x="71627" y="429768"/>
                    </a:lnTo>
                    <a:lnTo>
                      <a:pt x="914400" y="429768"/>
                    </a:lnTo>
                    <a:lnTo>
                      <a:pt x="942254" y="424130"/>
                    </a:lnTo>
                    <a:lnTo>
                      <a:pt x="965025" y="408765"/>
                    </a:lnTo>
                    <a:lnTo>
                      <a:pt x="980390" y="385994"/>
                    </a:lnTo>
                    <a:lnTo>
                      <a:pt x="986027" y="358140"/>
                    </a:lnTo>
                    <a:lnTo>
                      <a:pt x="986027" y="71628"/>
                    </a:lnTo>
                    <a:lnTo>
                      <a:pt x="980390" y="43773"/>
                    </a:lnTo>
                    <a:lnTo>
                      <a:pt x="965025" y="21002"/>
                    </a:lnTo>
                    <a:lnTo>
                      <a:pt x="942254" y="5637"/>
                    </a:lnTo>
                    <a:lnTo>
                      <a:pt x="914400" y="0"/>
                    </a:lnTo>
                    <a:close/>
                  </a:path>
                </a:pathLst>
              </a:custGeom>
              <a:solidFill>
                <a:srgbClr val="CCFFCC"/>
              </a:solidFill>
            </p:spPr>
            <p:txBody>
              <a:bodyPr wrap="square" lIns="0" tIns="0" rIns="0" bIns="0" rtlCol="0"/>
              <a:lstStyle/>
              <a:p>
                <a:endParaRPr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4" name="object 52">
                <a:extLst>
                  <a:ext uri="{FF2B5EF4-FFF2-40B4-BE49-F238E27FC236}">
                    <a16:creationId xmlns:a16="http://schemas.microsoft.com/office/drawing/2014/main" id="{5B9429C6-E9DC-4E63-807F-D0846B088049}"/>
                  </a:ext>
                </a:extLst>
              </p:cNvPr>
              <p:cNvSpPr/>
              <p:nvPr/>
            </p:nvSpPr>
            <p:spPr>
              <a:xfrm>
                <a:off x="2671572" y="2432304"/>
                <a:ext cx="1786135" cy="471462"/>
              </a:xfrm>
              <a:custGeom>
                <a:avLst/>
                <a:gdLst/>
                <a:ahLst/>
                <a:cxnLst/>
                <a:rect l="l" t="t" r="r" b="b"/>
                <a:pathLst>
                  <a:path w="986154" h="429894">
                    <a:moveTo>
                      <a:pt x="0" y="71628"/>
                    </a:moveTo>
                    <a:lnTo>
                      <a:pt x="5637" y="43773"/>
                    </a:lnTo>
                    <a:lnTo>
                      <a:pt x="21002" y="21002"/>
                    </a:lnTo>
                    <a:lnTo>
                      <a:pt x="43773" y="5637"/>
                    </a:lnTo>
                    <a:lnTo>
                      <a:pt x="71627" y="0"/>
                    </a:lnTo>
                    <a:lnTo>
                      <a:pt x="914400" y="0"/>
                    </a:lnTo>
                    <a:lnTo>
                      <a:pt x="942254" y="5637"/>
                    </a:lnTo>
                    <a:lnTo>
                      <a:pt x="965025" y="21002"/>
                    </a:lnTo>
                    <a:lnTo>
                      <a:pt x="980390" y="43773"/>
                    </a:lnTo>
                    <a:lnTo>
                      <a:pt x="986027" y="71628"/>
                    </a:lnTo>
                    <a:lnTo>
                      <a:pt x="986027" y="358140"/>
                    </a:lnTo>
                    <a:lnTo>
                      <a:pt x="980390" y="385994"/>
                    </a:lnTo>
                    <a:lnTo>
                      <a:pt x="965025" y="408765"/>
                    </a:lnTo>
                    <a:lnTo>
                      <a:pt x="942254" y="424130"/>
                    </a:lnTo>
                    <a:lnTo>
                      <a:pt x="914400" y="429768"/>
                    </a:lnTo>
                    <a:lnTo>
                      <a:pt x="71627" y="429768"/>
                    </a:lnTo>
                    <a:lnTo>
                      <a:pt x="43773" y="424130"/>
                    </a:lnTo>
                    <a:lnTo>
                      <a:pt x="21002" y="408765"/>
                    </a:lnTo>
                    <a:lnTo>
                      <a:pt x="5637" y="385994"/>
                    </a:lnTo>
                    <a:lnTo>
                      <a:pt x="0" y="358140"/>
                    </a:lnTo>
                    <a:lnTo>
                      <a:pt x="0" y="71628"/>
                    </a:lnTo>
                    <a:close/>
                  </a:path>
                </a:pathLst>
              </a:custGeom>
              <a:solidFill>
                <a:srgbClr val="99FF99"/>
              </a:solidFill>
              <a:ln w="9144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6" name="object 110">
              <a:extLst>
                <a:ext uri="{FF2B5EF4-FFF2-40B4-BE49-F238E27FC236}">
                  <a16:creationId xmlns:a16="http://schemas.microsoft.com/office/drawing/2014/main" id="{65CB65FF-468E-4736-B2C4-50E9691597D4}"/>
                </a:ext>
              </a:extLst>
            </p:cNvPr>
            <p:cNvGrpSpPr/>
            <p:nvPr/>
          </p:nvGrpSpPr>
          <p:grpSpPr>
            <a:xfrm>
              <a:off x="340161" y="3364480"/>
              <a:ext cx="1088682" cy="530863"/>
              <a:chOff x="273900" y="2218432"/>
              <a:chExt cx="1088682" cy="530863"/>
            </a:xfrm>
          </p:grpSpPr>
          <p:sp>
            <p:nvSpPr>
              <p:cNvPr id="31" name="object 111">
                <a:extLst>
                  <a:ext uri="{FF2B5EF4-FFF2-40B4-BE49-F238E27FC236}">
                    <a16:creationId xmlns:a16="http://schemas.microsoft.com/office/drawing/2014/main" id="{A5EB8548-A8DB-4E07-84E8-183BD0C587A8}"/>
                  </a:ext>
                </a:extLst>
              </p:cNvPr>
              <p:cNvSpPr/>
              <p:nvPr/>
            </p:nvSpPr>
            <p:spPr>
              <a:xfrm>
                <a:off x="505967" y="2368295"/>
                <a:ext cx="856615" cy="381000"/>
              </a:xfrm>
              <a:custGeom>
                <a:avLst/>
                <a:gdLst/>
                <a:ahLst/>
                <a:cxnLst/>
                <a:rect l="l" t="t" r="r" b="b"/>
                <a:pathLst>
                  <a:path w="856615" h="381000">
                    <a:moveTo>
                      <a:pt x="792988" y="0"/>
                    </a:moveTo>
                    <a:lnTo>
                      <a:pt x="63500" y="0"/>
                    </a:lnTo>
                    <a:lnTo>
                      <a:pt x="38785" y="4992"/>
                    </a:lnTo>
                    <a:lnTo>
                      <a:pt x="18600" y="18605"/>
                    </a:lnTo>
                    <a:lnTo>
                      <a:pt x="4990" y="38790"/>
                    </a:lnTo>
                    <a:lnTo>
                      <a:pt x="0" y="63500"/>
                    </a:lnTo>
                    <a:lnTo>
                      <a:pt x="0" y="317500"/>
                    </a:lnTo>
                    <a:lnTo>
                      <a:pt x="4990" y="342209"/>
                    </a:lnTo>
                    <a:lnTo>
                      <a:pt x="18600" y="362394"/>
                    </a:lnTo>
                    <a:lnTo>
                      <a:pt x="38785" y="376007"/>
                    </a:lnTo>
                    <a:lnTo>
                      <a:pt x="63500" y="381000"/>
                    </a:lnTo>
                    <a:lnTo>
                      <a:pt x="792988" y="381000"/>
                    </a:lnTo>
                    <a:lnTo>
                      <a:pt x="817697" y="376007"/>
                    </a:lnTo>
                    <a:lnTo>
                      <a:pt x="837882" y="362394"/>
                    </a:lnTo>
                    <a:lnTo>
                      <a:pt x="851495" y="342209"/>
                    </a:lnTo>
                    <a:lnTo>
                      <a:pt x="856488" y="317500"/>
                    </a:lnTo>
                    <a:lnTo>
                      <a:pt x="856488" y="63500"/>
                    </a:lnTo>
                    <a:lnTo>
                      <a:pt x="851495" y="38790"/>
                    </a:lnTo>
                    <a:lnTo>
                      <a:pt x="837882" y="18605"/>
                    </a:lnTo>
                    <a:lnTo>
                      <a:pt x="817697" y="4992"/>
                    </a:lnTo>
                    <a:lnTo>
                      <a:pt x="792988" y="0"/>
                    </a:lnTo>
                    <a:close/>
                  </a:path>
                </a:pathLst>
              </a:custGeom>
              <a:solidFill>
                <a:srgbClr val="CCFFCC"/>
              </a:solidFill>
            </p:spPr>
            <p:txBody>
              <a:bodyPr wrap="square" lIns="0" tIns="0" rIns="0" bIns="0" rtlCol="0"/>
              <a:lstStyle/>
              <a:p>
                <a:endParaRPr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2" name="object 112">
                <a:extLst>
                  <a:ext uri="{FF2B5EF4-FFF2-40B4-BE49-F238E27FC236}">
                    <a16:creationId xmlns:a16="http://schemas.microsoft.com/office/drawing/2014/main" id="{036EA0BD-B94C-4C6F-A229-427483B9236D}"/>
                  </a:ext>
                </a:extLst>
              </p:cNvPr>
              <p:cNvSpPr/>
              <p:nvPr/>
            </p:nvSpPr>
            <p:spPr>
              <a:xfrm>
                <a:off x="273900" y="2218432"/>
                <a:ext cx="1088682" cy="530863"/>
              </a:xfrm>
              <a:custGeom>
                <a:avLst/>
                <a:gdLst/>
                <a:ahLst/>
                <a:cxnLst/>
                <a:rect l="l" t="t" r="r" b="b"/>
                <a:pathLst>
                  <a:path w="856615" h="381000">
                    <a:moveTo>
                      <a:pt x="0" y="63500"/>
                    </a:moveTo>
                    <a:lnTo>
                      <a:pt x="4990" y="38790"/>
                    </a:lnTo>
                    <a:lnTo>
                      <a:pt x="18600" y="18605"/>
                    </a:lnTo>
                    <a:lnTo>
                      <a:pt x="38785" y="4992"/>
                    </a:lnTo>
                    <a:lnTo>
                      <a:pt x="63500" y="0"/>
                    </a:lnTo>
                    <a:lnTo>
                      <a:pt x="792988" y="0"/>
                    </a:lnTo>
                    <a:lnTo>
                      <a:pt x="817697" y="4992"/>
                    </a:lnTo>
                    <a:lnTo>
                      <a:pt x="837882" y="18605"/>
                    </a:lnTo>
                    <a:lnTo>
                      <a:pt x="851495" y="38790"/>
                    </a:lnTo>
                    <a:lnTo>
                      <a:pt x="856488" y="63500"/>
                    </a:lnTo>
                    <a:lnTo>
                      <a:pt x="856488" y="317500"/>
                    </a:lnTo>
                    <a:lnTo>
                      <a:pt x="851495" y="342209"/>
                    </a:lnTo>
                    <a:lnTo>
                      <a:pt x="837882" y="362394"/>
                    </a:lnTo>
                    <a:lnTo>
                      <a:pt x="817697" y="376007"/>
                    </a:lnTo>
                    <a:lnTo>
                      <a:pt x="792988" y="381000"/>
                    </a:lnTo>
                    <a:lnTo>
                      <a:pt x="63500" y="381000"/>
                    </a:lnTo>
                    <a:lnTo>
                      <a:pt x="38785" y="376007"/>
                    </a:lnTo>
                    <a:lnTo>
                      <a:pt x="18600" y="362394"/>
                    </a:lnTo>
                    <a:lnTo>
                      <a:pt x="4990" y="342209"/>
                    </a:lnTo>
                    <a:lnTo>
                      <a:pt x="0" y="317500"/>
                    </a:lnTo>
                    <a:lnTo>
                      <a:pt x="0" y="63500"/>
                    </a:lnTo>
                    <a:close/>
                  </a:path>
                </a:pathLst>
              </a:custGeom>
              <a:solidFill>
                <a:srgbClr val="99FF99"/>
              </a:solidFill>
              <a:ln w="9144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7" name="object 113">
              <a:extLst>
                <a:ext uri="{FF2B5EF4-FFF2-40B4-BE49-F238E27FC236}">
                  <a16:creationId xmlns:a16="http://schemas.microsoft.com/office/drawing/2014/main" id="{908B19BF-F65E-4C73-921B-EAB224525E82}"/>
                </a:ext>
              </a:extLst>
            </p:cNvPr>
            <p:cNvSpPr/>
            <p:nvPr/>
          </p:nvSpPr>
          <p:spPr>
            <a:xfrm>
              <a:off x="2620484" y="2300692"/>
              <a:ext cx="1450975" cy="553972"/>
            </a:xfrm>
            <a:custGeom>
              <a:avLst/>
              <a:gdLst/>
              <a:ahLst/>
              <a:cxnLst/>
              <a:rect l="l" t="t" r="r" b="b"/>
              <a:pathLst>
                <a:path w="1348739" h="372109">
                  <a:moveTo>
                    <a:pt x="1286764" y="0"/>
                  </a:moveTo>
                  <a:lnTo>
                    <a:pt x="61975" y="0"/>
                  </a:lnTo>
                  <a:lnTo>
                    <a:pt x="37826" y="4861"/>
                  </a:lnTo>
                  <a:lnTo>
                    <a:pt x="18129" y="18129"/>
                  </a:lnTo>
                  <a:lnTo>
                    <a:pt x="4861" y="37826"/>
                  </a:lnTo>
                  <a:lnTo>
                    <a:pt x="0" y="61975"/>
                  </a:lnTo>
                  <a:lnTo>
                    <a:pt x="0" y="309880"/>
                  </a:lnTo>
                  <a:lnTo>
                    <a:pt x="4861" y="334029"/>
                  </a:lnTo>
                  <a:lnTo>
                    <a:pt x="18129" y="353726"/>
                  </a:lnTo>
                  <a:lnTo>
                    <a:pt x="37826" y="366994"/>
                  </a:lnTo>
                  <a:lnTo>
                    <a:pt x="61975" y="371856"/>
                  </a:lnTo>
                  <a:lnTo>
                    <a:pt x="1286764" y="371856"/>
                  </a:lnTo>
                  <a:lnTo>
                    <a:pt x="1310913" y="366994"/>
                  </a:lnTo>
                  <a:lnTo>
                    <a:pt x="1330610" y="353726"/>
                  </a:lnTo>
                  <a:lnTo>
                    <a:pt x="1343878" y="334029"/>
                  </a:lnTo>
                  <a:lnTo>
                    <a:pt x="1348739" y="309880"/>
                  </a:lnTo>
                  <a:lnTo>
                    <a:pt x="1348739" y="61975"/>
                  </a:lnTo>
                  <a:lnTo>
                    <a:pt x="1343878" y="37826"/>
                  </a:lnTo>
                  <a:lnTo>
                    <a:pt x="1330610" y="18129"/>
                  </a:lnTo>
                  <a:lnTo>
                    <a:pt x="1310913" y="4861"/>
                  </a:lnTo>
                  <a:lnTo>
                    <a:pt x="1286764" y="0"/>
                  </a:lnTo>
                  <a:close/>
                </a:path>
              </a:pathLst>
            </a:custGeom>
            <a:solidFill>
              <a:srgbClr val="92D050"/>
            </a:solidFill>
            <a:ln>
              <a:solidFill>
                <a:schemeClr val="tx1"/>
              </a:solidFill>
            </a:ln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8" name="object 114">
              <a:extLst>
                <a:ext uri="{FF2B5EF4-FFF2-40B4-BE49-F238E27FC236}">
                  <a16:creationId xmlns:a16="http://schemas.microsoft.com/office/drawing/2014/main" id="{13163DE7-27AD-4D7A-827E-573B8733F288}"/>
                </a:ext>
              </a:extLst>
            </p:cNvPr>
            <p:cNvGrpSpPr/>
            <p:nvPr/>
          </p:nvGrpSpPr>
          <p:grpSpPr>
            <a:xfrm>
              <a:off x="841107" y="2317748"/>
              <a:ext cx="1356214" cy="502921"/>
              <a:chOff x="774846" y="1171700"/>
              <a:chExt cx="1356214" cy="502921"/>
            </a:xfrm>
          </p:grpSpPr>
          <p:sp>
            <p:nvSpPr>
              <p:cNvPr id="29" name="object 115">
                <a:extLst>
                  <a:ext uri="{FF2B5EF4-FFF2-40B4-BE49-F238E27FC236}">
                    <a16:creationId xmlns:a16="http://schemas.microsoft.com/office/drawing/2014/main" id="{76DBA63E-CF39-4943-8716-FA243FCBDF2B}"/>
                  </a:ext>
                </a:extLst>
              </p:cNvPr>
              <p:cNvSpPr/>
              <p:nvPr/>
            </p:nvSpPr>
            <p:spPr>
              <a:xfrm>
                <a:off x="1013460" y="1318260"/>
                <a:ext cx="1117600" cy="335280"/>
              </a:xfrm>
              <a:custGeom>
                <a:avLst/>
                <a:gdLst/>
                <a:ahLst/>
                <a:cxnLst/>
                <a:rect l="l" t="t" r="r" b="b"/>
                <a:pathLst>
                  <a:path w="1117600" h="335280">
                    <a:moveTo>
                      <a:pt x="1061212" y="0"/>
                    </a:moveTo>
                    <a:lnTo>
                      <a:pt x="55880" y="0"/>
                    </a:lnTo>
                    <a:lnTo>
                      <a:pt x="34129" y="4391"/>
                    </a:lnTo>
                    <a:lnTo>
                      <a:pt x="16367" y="16367"/>
                    </a:lnTo>
                    <a:lnTo>
                      <a:pt x="4391" y="34129"/>
                    </a:lnTo>
                    <a:lnTo>
                      <a:pt x="0" y="55879"/>
                    </a:lnTo>
                    <a:lnTo>
                      <a:pt x="0" y="279400"/>
                    </a:lnTo>
                    <a:lnTo>
                      <a:pt x="4391" y="301150"/>
                    </a:lnTo>
                    <a:lnTo>
                      <a:pt x="16367" y="318912"/>
                    </a:lnTo>
                    <a:lnTo>
                      <a:pt x="34129" y="330888"/>
                    </a:lnTo>
                    <a:lnTo>
                      <a:pt x="55880" y="335279"/>
                    </a:lnTo>
                    <a:lnTo>
                      <a:pt x="1061212" y="335279"/>
                    </a:lnTo>
                    <a:lnTo>
                      <a:pt x="1082962" y="330888"/>
                    </a:lnTo>
                    <a:lnTo>
                      <a:pt x="1100724" y="318912"/>
                    </a:lnTo>
                    <a:lnTo>
                      <a:pt x="1112700" y="301150"/>
                    </a:lnTo>
                    <a:lnTo>
                      <a:pt x="1117092" y="279400"/>
                    </a:lnTo>
                    <a:lnTo>
                      <a:pt x="1117092" y="55879"/>
                    </a:lnTo>
                    <a:lnTo>
                      <a:pt x="1112700" y="34129"/>
                    </a:lnTo>
                    <a:lnTo>
                      <a:pt x="1100724" y="16367"/>
                    </a:lnTo>
                    <a:lnTo>
                      <a:pt x="1082962" y="4391"/>
                    </a:lnTo>
                    <a:lnTo>
                      <a:pt x="1061212" y="0"/>
                    </a:lnTo>
                    <a:close/>
                  </a:path>
                </a:pathLst>
              </a:custGeom>
              <a:solidFill>
                <a:srgbClr val="CCFFCC"/>
              </a:solidFill>
            </p:spPr>
            <p:txBody>
              <a:bodyPr wrap="square" lIns="0" tIns="0" rIns="0" bIns="0" rtlCol="0"/>
              <a:lstStyle/>
              <a:p>
                <a:endParaRPr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0" name="object 116">
                <a:extLst>
                  <a:ext uri="{FF2B5EF4-FFF2-40B4-BE49-F238E27FC236}">
                    <a16:creationId xmlns:a16="http://schemas.microsoft.com/office/drawing/2014/main" id="{636DB3EB-36D0-4392-9941-0F1B8F695ACE}"/>
                  </a:ext>
                </a:extLst>
              </p:cNvPr>
              <p:cNvSpPr/>
              <p:nvPr/>
            </p:nvSpPr>
            <p:spPr>
              <a:xfrm>
                <a:off x="774846" y="1171700"/>
                <a:ext cx="1356214" cy="502921"/>
              </a:xfrm>
              <a:custGeom>
                <a:avLst/>
                <a:gdLst/>
                <a:ahLst/>
                <a:cxnLst/>
                <a:rect l="l" t="t" r="r" b="b"/>
                <a:pathLst>
                  <a:path w="1117600" h="335280">
                    <a:moveTo>
                      <a:pt x="0" y="55879"/>
                    </a:moveTo>
                    <a:lnTo>
                      <a:pt x="4391" y="34129"/>
                    </a:lnTo>
                    <a:lnTo>
                      <a:pt x="16367" y="16367"/>
                    </a:lnTo>
                    <a:lnTo>
                      <a:pt x="34129" y="4391"/>
                    </a:lnTo>
                    <a:lnTo>
                      <a:pt x="55880" y="0"/>
                    </a:lnTo>
                    <a:lnTo>
                      <a:pt x="1061212" y="0"/>
                    </a:lnTo>
                    <a:lnTo>
                      <a:pt x="1082962" y="4391"/>
                    </a:lnTo>
                    <a:lnTo>
                      <a:pt x="1100724" y="16367"/>
                    </a:lnTo>
                    <a:lnTo>
                      <a:pt x="1112700" y="34129"/>
                    </a:lnTo>
                    <a:lnTo>
                      <a:pt x="1117092" y="55879"/>
                    </a:lnTo>
                    <a:lnTo>
                      <a:pt x="1117092" y="279400"/>
                    </a:lnTo>
                    <a:lnTo>
                      <a:pt x="1112700" y="301150"/>
                    </a:lnTo>
                    <a:lnTo>
                      <a:pt x="1100724" y="318912"/>
                    </a:lnTo>
                    <a:lnTo>
                      <a:pt x="1082962" y="330888"/>
                    </a:lnTo>
                    <a:lnTo>
                      <a:pt x="1061212" y="335279"/>
                    </a:lnTo>
                    <a:lnTo>
                      <a:pt x="55880" y="335279"/>
                    </a:lnTo>
                    <a:lnTo>
                      <a:pt x="34129" y="330888"/>
                    </a:lnTo>
                    <a:lnTo>
                      <a:pt x="16367" y="318912"/>
                    </a:lnTo>
                    <a:lnTo>
                      <a:pt x="4391" y="301150"/>
                    </a:lnTo>
                    <a:lnTo>
                      <a:pt x="0" y="279400"/>
                    </a:lnTo>
                    <a:lnTo>
                      <a:pt x="0" y="55879"/>
                    </a:lnTo>
                    <a:close/>
                  </a:path>
                </a:pathLst>
              </a:custGeom>
              <a:solidFill>
                <a:srgbClr val="99FF99"/>
              </a:solidFill>
              <a:ln w="9144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9" name="object 117">
              <a:extLst>
                <a:ext uri="{FF2B5EF4-FFF2-40B4-BE49-F238E27FC236}">
                  <a16:creationId xmlns:a16="http://schemas.microsoft.com/office/drawing/2014/main" id="{78F32233-89F1-4BDE-AC8B-8DA41FF101B3}"/>
                </a:ext>
              </a:extLst>
            </p:cNvPr>
            <p:cNvGrpSpPr/>
            <p:nvPr/>
          </p:nvGrpSpPr>
          <p:grpSpPr>
            <a:xfrm>
              <a:off x="1884393" y="3116580"/>
              <a:ext cx="964818" cy="323215"/>
              <a:chOff x="1818132" y="1970532"/>
              <a:chExt cx="964818" cy="323215"/>
            </a:xfrm>
          </p:grpSpPr>
          <p:sp>
            <p:nvSpPr>
              <p:cNvPr id="27" name="object 118">
                <a:extLst>
                  <a:ext uri="{FF2B5EF4-FFF2-40B4-BE49-F238E27FC236}">
                    <a16:creationId xmlns:a16="http://schemas.microsoft.com/office/drawing/2014/main" id="{A8491ECB-4C53-4D1A-8C08-6E2073C9885C}"/>
                  </a:ext>
                </a:extLst>
              </p:cNvPr>
              <p:cNvSpPr/>
              <p:nvPr/>
            </p:nvSpPr>
            <p:spPr>
              <a:xfrm>
                <a:off x="1818132" y="1970532"/>
                <a:ext cx="810895" cy="323215"/>
              </a:xfrm>
              <a:custGeom>
                <a:avLst/>
                <a:gdLst/>
                <a:ahLst/>
                <a:cxnLst/>
                <a:rect l="l" t="t" r="r" b="b"/>
                <a:pathLst>
                  <a:path w="810894" h="323214">
                    <a:moveTo>
                      <a:pt x="756919" y="0"/>
                    </a:moveTo>
                    <a:lnTo>
                      <a:pt x="53848" y="0"/>
                    </a:lnTo>
                    <a:lnTo>
                      <a:pt x="32896" y="4234"/>
                    </a:lnTo>
                    <a:lnTo>
                      <a:pt x="15779" y="15779"/>
                    </a:lnTo>
                    <a:lnTo>
                      <a:pt x="4234" y="32896"/>
                    </a:lnTo>
                    <a:lnTo>
                      <a:pt x="0" y="53847"/>
                    </a:lnTo>
                    <a:lnTo>
                      <a:pt x="0" y="269239"/>
                    </a:lnTo>
                    <a:lnTo>
                      <a:pt x="4234" y="290191"/>
                    </a:lnTo>
                    <a:lnTo>
                      <a:pt x="15779" y="307308"/>
                    </a:lnTo>
                    <a:lnTo>
                      <a:pt x="32896" y="318853"/>
                    </a:lnTo>
                    <a:lnTo>
                      <a:pt x="53848" y="323088"/>
                    </a:lnTo>
                    <a:lnTo>
                      <a:pt x="756919" y="323088"/>
                    </a:lnTo>
                    <a:lnTo>
                      <a:pt x="777871" y="318853"/>
                    </a:lnTo>
                    <a:lnTo>
                      <a:pt x="794988" y="307308"/>
                    </a:lnTo>
                    <a:lnTo>
                      <a:pt x="806533" y="290191"/>
                    </a:lnTo>
                    <a:lnTo>
                      <a:pt x="810768" y="269239"/>
                    </a:lnTo>
                    <a:lnTo>
                      <a:pt x="810768" y="53847"/>
                    </a:lnTo>
                    <a:lnTo>
                      <a:pt x="806533" y="32896"/>
                    </a:lnTo>
                    <a:lnTo>
                      <a:pt x="794988" y="15779"/>
                    </a:lnTo>
                    <a:lnTo>
                      <a:pt x="777871" y="4234"/>
                    </a:lnTo>
                    <a:lnTo>
                      <a:pt x="756919" y="0"/>
                    </a:lnTo>
                    <a:close/>
                  </a:path>
                </a:pathLst>
              </a:custGeom>
              <a:solidFill>
                <a:srgbClr val="99CC00"/>
              </a:solidFill>
            </p:spPr>
            <p:txBody>
              <a:bodyPr wrap="square" lIns="0" tIns="0" rIns="0" bIns="0" rtlCol="0"/>
              <a:lstStyle/>
              <a:p>
                <a:endParaRPr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8" name="object 119">
                <a:extLst>
                  <a:ext uri="{FF2B5EF4-FFF2-40B4-BE49-F238E27FC236}">
                    <a16:creationId xmlns:a16="http://schemas.microsoft.com/office/drawing/2014/main" id="{80915079-78DF-4586-AEE9-4243D65F8109}"/>
                  </a:ext>
                </a:extLst>
              </p:cNvPr>
              <p:cNvSpPr/>
              <p:nvPr/>
            </p:nvSpPr>
            <p:spPr>
              <a:xfrm>
                <a:off x="1818132" y="1970532"/>
                <a:ext cx="964818" cy="323215"/>
              </a:xfrm>
              <a:custGeom>
                <a:avLst/>
                <a:gdLst/>
                <a:ahLst/>
                <a:cxnLst/>
                <a:rect l="l" t="t" r="r" b="b"/>
                <a:pathLst>
                  <a:path w="810894" h="323214">
                    <a:moveTo>
                      <a:pt x="0" y="53847"/>
                    </a:moveTo>
                    <a:lnTo>
                      <a:pt x="4234" y="32896"/>
                    </a:lnTo>
                    <a:lnTo>
                      <a:pt x="15779" y="15779"/>
                    </a:lnTo>
                    <a:lnTo>
                      <a:pt x="32896" y="4234"/>
                    </a:lnTo>
                    <a:lnTo>
                      <a:pt x="53848" y="0"/>
                    </a:lnTo>
                    <a:lnTo>
                      <a:pt x="756919" y="0"/>
                    </a:lnTo>
                    <a:lnTo>
                      <a:pt x="777871" y="4234"/>
                    </a:lnTo>
                    <a:lnTo>
                      <a:pt x="794988" y="15779"/>
                    </a:lnTo>
                    <a:lnTo>
                      <a:pt x="806533" y="32896"/>
                    </a:lnTo>
                    <a:lnTo>
                      <a:pt x="810768" y="53847"/>
                    </a:lnTo>
                    <a:lnTo>
                      <a:pt x="810768" y="269239"/>
                    </a:lnTo>
                    <a:lnTo>
                      <a:pt x="806533" y="290191"/>
                    </a:lnTo>
                    <a:lnTo>
                      <a:pt x="794988" y="307308"/>
                    </a:lnTo>
                    <a:lnTo>
                      <a:pt x="777871" y="318853"/>
                    </a:lnTo>
                    <a:lnTo>
                      <a:pt x="756919" y="323088"/>
                    </a:lnTo>
                    <a:lnTo>
                      <a:pt x="53848" y="323088"/>
                    </a:lnTo>
                    <a:lnTo>
                      <a:pt x="32896" y="318853"/>
                    </a:lnTo>
                    <a:lnTo>
                      <a:pt x="15779" y="307308"/>
                    </a:lnTo>
                    <a:lnTo>
                      <a:pt x="4234" y="290191"/>
                    </a:lnTo>
                    <a:lnTo>
                      <a:pt x="0" y="269239"/>
                    </a:lnTo>
                    <a:lnTo>
                      <a:pt x="0" y="53847"/>
                    </a:lnTo>
                    <a:close/>
                  </a:path>
                </a:pathLst>
              </a:custGeom>
              <a:solidFill>
                <a:srgbClr val="00B050"/>
              </a:solidFill>
              <a:ln w="9144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0" name="object 120">
              <a:extLst>
                <a:ext uri="{FF2B5EF4-FFF2-40B4-BE49-F238E27FC236}">
                  <a16:creationId xmlns:a16="http://schemas.microsoft.com/office/drawing/2014/main" id="{E265BA1F-C4EE-48AA-9C66-4B14DDF1BE62}"/>
                </a:ext>
              </a:extLst>
            </p:cNvPr>
            <p:cNvSpPr txBox="1"/>
            <p:nvPr/>
          </p:nvSpPr>
          <p:spPr>
            <a:xfrm>
              <a:off x="1911061" y="3146551"/>
              <a:ext cx="869062" cy="254056"/>
            </a:xfrm>
            <a:prstGeom prst="rect">
              <a:avLst/>
            </a:prstGeom>
            <a:solidFill>
              <a:srgbClr val="00B050"/>
            </a:solidFill>
          </p:spPr>
          <p:txBody>
            <a:bodyPr vert="horz" wrap="square" lIns="0" tIns="7501" rIns="0" bIns="0" rtlCol="0">
              <a:spAutoFit/>
            </a:bodyPr>
            <a:lstStyle/>
            <a:p>
              <a:pPr marL="25718" marR="2858" indent="-18931" algn="ctr">
                <a:spcBef>
                  <a:spcPts val="59"/>
                </a:spcBef>
              </a:pPr>
              <a:r>
                <a:rPr sz="900" b="1" spc="-6" dirty="0">
                  <a:latin typeface="Arial" panose="020B0604020202020204" pitchFamily="34" charset="0"/>
                  <a:cs typeface="Arial" panose="020B0604020202020204" pitchFamily="34" charset="0"/>
                </a:rPr>
                <a:t>L</a:t>
              </a:r>
              <a:r>
                <a:rPr sz="900" b="1" spc="3" dirty="0">
                  <a:latin typeface="Arial" panose="020B0604020202020204" pitchFamily="34" charset="0"/>
                  <a:cs typeface="Arial" panose="020B0604020202020204" pitchFamily="34" charset="0"/>
                </a:rPr>
                <a:t>’</a:t>
              </a:r>
              <a:r>
                <a:rPr sz="900" b="1" spc="-6" dirty="0">
                  <a:latin typeface="Arial" panose="020B0604020202020204" pitchFamily="34" charset="0"/>
                  <a:cs typeface="Arial" panose="020B0604020202020204" pitchFamily="34" charset="0"/>
                </a:rPr>
                <a:t>o</a:t>
              </a:r>
              <a:r>
                <a:rPr sz="900" b="1" spc="3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sz="900" b="1" spc="-6" dirty="0">
                  <a:latin typeface="Arial" panose="020B0604020202020204" pitchFamily="34" charset="0"/>
                  <a:cs typeface="Arial" panose="020B0604020202020204" pitchFamily="34" charset="0"/>
                </a:rPr>
                <a:t>g</a:t>
              </a:r>
              <a:r>
                <a:rPr sz="900" b="1" spc="-3" dirty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r>
                <a:rPr sz="900" b="1" spc="-6" dirty="0">
                  <a:latin typeface="Arial" panose="020B0604020202020204" pitchFamily="34" charset="0"/>
                  <a:cs typeface="Arial" panose="020B0604020202020204" pitchFamily="34" charset="0"/>
                </a:rPr>
                <a:t>n</a:t>
              </a:r>
              <a:r>
                <a:rPr sz="900" b="1" spc="3" dirty="0"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  <a:r>
                <a:rPr sz="900" b="1" spc="-3" dirty="0">
                  <a:latin typeface="Arial" panose="020B0604020202020204" pitchFamily="34" charset="0"/>
                  <a:cs typeface="Arial" panose="020B0604020202020204" pitchFamily="34" charset="0"/>
                </a:rPr>
                <a:t>sat</a:t>
              </a:r>
              <a:r>
                <a:rPr sz="900" b="1" dirty="0"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  <a:r>
                <a:rPr sz="900" b="1" spc="-6" dirty="0">
                  <a:latin typeface="Arial" panose="020B0604020202020204" pitchFamily="34" charset="0"/>
                  <a:cs typeface="Arial" panose="020B0604020202020204" pitchFamily="34" charset="0"/>
                </a:rPr>
                <a:t>o</a:t>
              </a:r>
              <a:r>
                <a:rPr sz="900" b="1" dirty="0">
                  <a:latin typeface="Arial" panose="020B0604020202020204" pitchFamily="34" charset="0"/>
                  <a:cs typeface="Arial" panose="020B0604020202020204" pitchFamily="34" charset="0"/>
                </a:rPr>
                <a:t>n  </a:t>
              </a:r>
              <a:r>
                <a:rPr sz="900" b="1" spc="-3" dirty="0">
                  <a:latin typeface="Arial" panose="020B0604020202020204" pitchFamily="34" charset="0"/>
                  <a:cs typeface="Arial" panose="020B0604020202020204" pitchFamily="34" charset="0"/>
                </a:rPr>
                <a:t>pédagogique</a:t>
              </a:r>
              <a:endParaRPr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object 121">
              <a:extLst>
                <a:ext uri="{FF2B5EF4-FFF2-40B4-BE49-F238E27FC236}">
                  <a16:creationId xmlns:a16="http://schemas.microsoft.com/office/drawing/2014/main" id="{7556606B-B6B2-44DB-BE25-FEEDD17E3223}"/>
                </a:ext>
              </a:extLst>
            </p:cNvPr>
            <p:cNvSpPr txBox="1"/>
            <p:nvPr/>
          </p:nvSpPr>
          <p:spPr>
            <a:xfrm>
              <a:off x="841107" y="2376976"/>
              <a:ext cx="1356213" cy="387041"/>
            </a:xfrm>
            <a:prstGeom prst="rect">
              <a:avLst/>
            </a:prstGeom>
          </p:spPr>
          <p:txBody>
            <a:bodyPr vert="horz" wrap="square" lIns="0" tIns="17859" rIns="0" bIns="0" rtlCol="0">
              <a:spAutoFit/>
            </a:bodyPr>
            <a:lstStyle/>
            <a:p>
              <a:pPr marL="7144" marR="2858" indent="22146" algn="ctr">
                <a:spcBef>
                  <a:spcPts val="141"/>
                </a:spcBef>
              </a:pPr>
              <a:r>
                <a:rPr sz="900" spc="-37" dirty="0">
                  <a:latin typeface="Arial" panose="020B0604020202020204" pitchFamily="34" charset="0"/>
                  <a:cs typeface="Arial" panose="020B0604020202020204" pitchFamily="34" charset="0"/>
                </a:rPr>
                <a:t>Do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nne</a:t>
              </a:r>
              <a:r>
                <a:rPr sz="900" spc="-20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sz="900" spc="-1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de</a:t>
              </a:r>
              <a:r>
                <a:rPr sz="900" spc="-28" dirty="0"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sz="900" spc="-23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  <a:r>
                <a:rPr sz="900" spc="-28" dirty="0">
                  <a:latin typeface="Arial" panose="020B0604020202020204" pitchFamily="34" charset="0"/>
                  <a:cs typeface="Arial" panose="020B0604020202020204" pitchFamily="34" charset="0"/>
                </a:rPr>
                <a:t>h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o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  <a:r>
                <a:rPr sz="900" spc="-28" dirty="0"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  <a:r>
                <a:rPr sz="900" spc="-14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dan</a:t>
              </a:r>
              <a:r>
                <a:rPr sz="900" spc="-28" dirty="0"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sz="900" spc="-23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l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sz="900" spc="-20" dirty="0">
                  <a:latin typeface="Arial" panose="020B0604020202020204" pitchFamily="34" charset="0"/>
                  <a:cs typeface="Arial" panose="020B0604020202020204" pitchFamily="34" charset="0"/>
                </a:rPr>
                <a:t>s  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âc</a:t>
              </a:r>
              <a:r>
                <a:rPr sz="900" spc="-28" dirty="0">
                  <a:latin typeface="Arial" panose="020B0604020202020204" pitchFamily="34" charset="0"/>
                  <a:cs typeface="Arial" panose="020B0604020202020204" pitchFamily="34" charset="0"/>
                </a:rPr>
                <a:t>h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sz="900" spc="-28" dirty="0"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sz="900" spc="-23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à</a:t>
              </a:r>
              <a:r>
                <a:rPr sz="900" spc="-2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ff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ec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ue</a:t>
              </a:r>
              <a:r>
                <a:rPr sz="900" spc="-23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,</a:t>
              </a:r>
              <a:r>
                <a:rPr sz="900" spc="-2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en</a:t>
              </a:r>
              <a:r>
                <a:rPr sz="900" spc="-2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sz="900" spc="-23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sz="900" spc="-51" dirty="0">
                  <a:latin typeface="Arial" panose="020B0604020202020204" pitchFamily="34" charset="0"/>
                  <a:cs typeface="Arial" panose="020B0604020202020204" pitchFamily="34" charset="0"/>
                </a:rPr>
                <a:t>m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sz="900" spc="-20" dirty="0">
                  <a:latin typeface="Arial" panose="020B0604020202020204" pitchFamily="34" charset="0"/>
                  <a:cs typeface="Arial" panose="020B0604020202020204" pitchFamily="34" charset="0"/>
                </a:rPr>
                <a:t>s  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de</a:t>
              </a:r>
              <a:r>
                <a:rPr sz="900" spc="-14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iffi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  <a:r>
                <a:rPr sz="900" spc="-28" dirty="0">
                  <a:latin typeface="Arial" panose="020B0604020202020204" pitchFamily="34" charset="0"/>
                  <a:cs typeface="Arial" panose="020B0604020202020204" pitchFamily="34" charset="0"/>
                </a:rPr>
                <a:t>u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lt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é</a:t>
              </a:r>
              <a:r>
                <a:rPr sz="900" spc="-28" dirty="0"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sz="900" spc="-23" dirty="0">
                  <a:latin typeface="Arial" panose="020B0604020202020204" pitchFamily="34" charset="0"/>
                  <a:cs typeface="Arial" panose="020B0604020202020204" pitchFamily="34" charset="0"/>
                </a:rPr>
                <a:t> (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f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o</a:t>
              </a:r>
              <a:r>
                <a:rPr sz="900" spc="-23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ce</a:t>
              </a:r>
              <a:r>
                <a:rPr sz="900" spc="-14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,</a:t>
              </a:r>
              <a:r>
                <a:rPr sz="900" spc="-2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r>
                <a:rPr sz="900" spc="-14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ou</a:t>
              </a:r>
              <a:r>
                <a:rPr sz="900" spc="-2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r>
                <a:rPr sz="900" spc="-20" dirty="0"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  <a:endParaRPr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object 124">
              <a:extLst>
                <a:ext uri="{FF2B5EF4-FFF2-40B4-BE49-F238E27FC236}">
                  <a16:creationId xmlns:a16="http://schemas.microsoft.com/office/drawing/2014/main" id="{754269E3-AA6A-43C4-8285-133F9C231915}"/>
                </a:ext>
              </a:extLst>
            </p:cNvPr>
            <p:cNvSpPr/>
            <p:nvPr/>
          </p:nvSpPr>
          <p:spPr>
            <a:xfrm>
              <a:off x="1398236" y="2737103"/>
              <a:ext cx="1450975" cy="876300"/>
            </a:xfrm>
            <a:custGeom>
              <a:avLst/>
              <a:gdLst/>
              <a:ahLst/>
              <a:cxnLst/>
              <a:rect l="l" t="t" r="r" b="b"/>
              <a:pathLst>
                <a:path w="1450975" h="876300">
                  <a:moveTo>
                    <a:pt x="594360" y="702564"/>
                  </a:moveTo>
                  <a:lnTo>
                    <a:pt x="0" y="876300"/>
                  </a:lnTo>
                </a:path>
                <a:path w="1450975" h="876300">
                  <a:moveTo>
                    <a:pt x="1164336" y="394716"/>
                  </a:moveTo>
                  <a:lnTo>
                    <a:pt x="1450848" y="0"/>
                  </a:lnTo>
                </a:path>
                <a:path w="1450975" h="876300">
                  <a:moveTo>
                    <a:pt x="755904" y="379476"/>
                  </a:moveTo>
                  <a:lnTo>
                    <a:pt x="537972" y="92964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object 126">
              <a:extLst>
                <a:ext uri="{FF2B5EF4-FFF2-40B4-BE49-F238E27FC236}">
                  <a16:creationId xmlns:a16="http://schemas.microsoft.com/office/drawing/2014/main" id="{4EC23DED-EB6F-4BE4-B5FC-44FCB1775262}"/>
                </a:ext>
              </a:extLst>
            </p:cNvPr>
            <p:cNvSpPr txBox="1"/>
            <p:nvPr/>
          </p:nvSpPr>
          <p:spPr>
            <a:xfrm>
              <a:off x="2753987" y="3615910"/>
              <a:ext cx="1727448" cy="377016"/>
            </a:xfrm>
            <a:prstGeom prst="rect">
              <a:avLst/>
            </a:prstGeom>
          </p:spPr>
          <p:txBody>
            <a:bodyPr vert="horz" wrap="square" lIns="0" tIns="7501" rIns="0" bIns="0" rtlCol="0">
              <a:spAutoFit/>
            </a:bodyPr>
            <a:lstStyle/>
            <a:p>
              <a:pPr marL="7144" marR="2858" algn="ctr">
                <a:lnSpc>
                  <a:spcPct val="102099"/>
                </a:lnSpc>
                <a:spcBef>
                  <a:spcPts val="59"/>
                </a:spcBef>
              </a:pPr>
              <a:r>
                <a:rPr sz="900" spc="-39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sz="900" spc="-28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cr</a:t>
              </a:r>
              <a:r>
                <a:rPr sz="900" spc="-17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  <a:r>
                <a:rPr sz="900" spc="-23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sz="900" spc="-31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sz="900" spc="-6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17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l’</a:t>
              </a:r>
              <a:r>
                <a:rPr sz="900" spc="-31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sz="900" spc="-51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m</a:t>
              </a:r>
              <a:r>
                <a:rPr sz="900" spc="-31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  <a:r>
                <a:rPr sz="900" spc="-17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l</a:t>
              </a:r>
              <a:r>
                <a:rPr sz="900" spc="-31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o</a:t>
              </a:r>
              <a:r>
                <a:rPr sz="900" spc="-14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  <a:r>
                <a:rPr sz="900" spc="-3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1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du</a:t>
              </a:r>
              <a:r>
                <a:rPr sz="900" spc="-14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17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  <a:r>
                <a:rPr sz="900" spc="-31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sz="900" spc="-51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m</a:t>
              </a:r>
              <a:r>
                <a:rPr sz="900" spc="-31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  <a:r>
                <a:rPr sz="900" spc="-28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sz="900" spc="-23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1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à</a:t>
              </a:r>
              <a:r>
                <a:rPr sz="900" spc="-14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17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l</a:t>
              </a:r>
              <a:r>
                <a:rPr sz="900" spc="-25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a 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1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de</a:t>
              </a:r>
              <a:r>
                <a:rPr sz="900" spc="-51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m</a:t>
              </a:r>
              <a:r>
                <a:rPr sz="900" spc="-14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  <a:r>
                <a:rPr sz="900" spc="-23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-</a:t>
              </a:r>
              <a:r>
                <a:rPr sz="900" spc="-17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j</a:t>
              </a:r>
              <a:r>
                <a:rPr sz="900" spc="-31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ou</a:t>
              </a:r>
              <a:r>
                <a:rPr sz="900" spc="-23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sz="900" spc="-31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née</a:t>
              </a:r>
              <a:r>
                <a:rPr sz="900" spc="-17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,</a:t>
              </a:r>
              <a:r>
                <a:rPr sz="900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23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sz="900" spc="-31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end</a:t>
              </a:r>
              <a:r>
                <a:rPr sz="900" spc="-23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sz="900" spc="-31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sz="900" spc="-6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17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l</a:t>
              </a:r>
              <a:r>
                <a:rPr sz="900" spc="-31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sz="900" spc="-23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s 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1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  <a:r>
                <a:rPr sz="900" spc="-28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h</a:t>
              </a:r>
              <a:r>
                <a:rPr sz="900" spc="-31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ange</a:t>
              </a:r>
              <a:r>
                <a:rPr sz="900" spc="-51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m</a:t>
              </a:r>
              <a:r>
                <a:rPr sz="900" spc="-31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en</a:t>
              </a:r>
              <a:r>
                <a:rPr sz="900" spc="-17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  <a:r>
                <a:rPr sz="900" spc="-28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sz="900" spc="-14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1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  <a:r>
                <a:rPr sz="900" spc="-23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sz="900" spc="-31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é</a:t>
              </a:r>
              <a:r>
                <a:rPr sz="900" spc="-25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visi</a:t>
              </a:r>
              <a:r>
                <a:rPr sz="900" spc="-31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  <a:r>
                <a:rPr sz="900" spc="-17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l</a:t>
              </a:r>
              <a:r>
                <a:rPr sz="900" spc="-31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sz="900" spc="-23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sz="900" spc="-23" dirty="0"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  <a:endParaRPr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4" name="object 157">
              <a:extLst>
                <a:ext uri="{FF2B5EF4-FFF2-40B4-BE49-F238E27FC236}">
                  <a16:creationId xmlns:a16="http://schemas.microsoft.com/office/drawing/2014/main" id="{C5264141-A240-49EB-AA7F-F57A1EE5B270}"/>
                </a:ext>
              </a:extLst>
            </p:cNvPr>
            <p:cNvGrpSpPr/>
            <p:nvPr/>
          </p:nvGrpSpPr>
          <p:grpSpPr>
            <a:xfrm>
              <a:off x="2585433" y="3047237"/>
              <a:ext cx="1642040" cy="566421"/>
              <a:chOff x="2519172" y="1901189"/>
              <a:chExt cx="1642040" cy="566421"/>
            </a:xfrm>
          </p:grpSpPr>
          <p:sp>
            <p:nvSpPr>
              <p:cNvPr id="24" name="object 158">
                <a:extLst>
                  <a:ext uri="{FF2B5EF4-FFF2-40B4-BE49-F238E27FC236}">
                    <a16:creationId xmlns:a16="http://schemas.microsoft.com/office/drawing/2014/main" id="{1CE38B97-E5E3-4209-8760-21689B739C3C}"/>
                  </a:ext>
                </a:extLst>
              </p:cNvPr>
              <p:cNvSpPr/>
              <p:nvPr/>
            </p:nvSpPr>
            <p:spPr>
              <a:xfrm>
                <a:off x="2519172" y="2293620"/>
                <a:ext cx="198120" cy="173990"/>
              </a:xfrm>
              <a:custGeom>
                <a:avLst/>
                <a:gdLst/>
                <a:ahLst/>
                <a:cxnLst/>
                <a:rect l="l" t="t" r="r" b="b"/>
                <a:pathLst>
                  <a:path w="198119" h="173989">
                    <a:moveTo>
                      <a:pt x="0" y="0"/>
                    </a:moveTo>
                    <a:lnTo>
                      <a:pt x="198119" y="173735"/>
                    </a:lnTo>
                  </a:path>
                </a:pathLst>
              </a:custGeom>
              <a:ln w="9144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6" name="object 160">
                <a:extLst>
                  <a:ext uri="{FF2B5EF4-FFF2-40B4-BE49-F238E27FC236}">
                    <a16:creationId xmlns:a16="http://schemas.microsoft.com/office/drawing/2014/main" id="{66FFF4B0-E00A-4A71-90B3-673F2AB035DF}"/>
                  </a:ext>
                </a:extLst>
              </p:cNvPr>
              <p:cNvSpPr/>
              <p:nvPr/>
            </p:nvSpPr>
            <p:spPr>
              <a:xfrm>
                <a:off x="3118669" y="1901189"/>
                <a:ext cx="1042543" cy="334010"/>
              </a:xfrm>
              <a:custGeom>
                <a:avLst/>
                <a:gdLst/>
                <a:ahLst/>
                <a:cxnLst/>
                <a:rect l="l" t="t" r="r" b="b"/>
                <a:pathLst>
                  <a:path w="803275" h="334010">
                    <a:moveTo>
                      <a:pt x="0" y="55625"/>
                    </a:moveTo>
                    <a:lnTo>
                      <a:pt x="4369" y="33968"/>
                    </a:lnTo>
                    <a:lnTo>
                      <a:pt x="16287" y="16287"/>
                    </a:lnTo>
                    <a:lnTo>
                      <a:pt x="33968" y="4369"/>
                    </a:lnTo>
                    <a:lnTo>
                      <a:pt x="55625" y="0"/>
                    </a:lnTo>
                    <a:lnTo>
                      <a:pt x="747521" y="0"/>
                    </a:lnTo>
                    <a:lnTo>
                      <a:pt x="769179" y="4369"/>
                    </a:lnTo>
                    <a:lnTo>
                      <a:pt x="786860" y="16287"/>
                    </a:lnTo>
                    <a:lnTo>
                      <a:pt x="798778" y="33968"/>
                    </a:lnTo>
                    <a:lnTo>
                      <a:pt x="803147" y="55625"/>
                    </a:lnTo>
                    <a:lnTo>
                      <a:pt x="803147" y="278129"/>
                    </a:lnTo>
                    <a:lnTo>
                      <a:pt x="798778" y="299787"/>
                    </a:lnTo>
                    <a:lnTo>
                      <a:pt x="786860" y="317468"/>
                    </a:lnTo>
                    <a:lnTo>
                      <a:pt x="769179" y="329386"/>
                    </a:lnTo>
                    <a:lnTo>
                      <a:pt x="747521" y="333755"/>
                    </a:lnTo>
                    <a:lnTo>
                      <a:pt x="55625" y="333755"/>
                    </a:lnTo>
                    <a:lnTo>
                      <a:pt x="33968" y="329386"/>
                    </a:lnTo>
                    <a:lnTo>
                      <a:pt x="16287" y="317468"/>
                    </a:lnTo>
                    <a:lnTo>
                      <a:pt x="4369" y="299787"/>
                    </a:lnTo>
                    <a:lnTo>
                      <a:pt x="0" y="278129"/>
                    </a:lnTo>
                    <a:lnTo>
                      <a:pt x="0" y="55625"/>
                    </a:lnTo>
                    <a:close/>
                  </a:path>
                </a:pathLst>
              </a:custGeom>
              <a:solidFill>
                <a:srgbClr val="99FF99"/>
              </a:solidFill>
              <a:ln w="9144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 sz="9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5" name="object 167">
              <a:extLst>
                <a:ext uri="{FF2B5EF4-FFF2-40B4-BE49-F238E27FC236}">
                  <a16:creationId xmlns:a16="http://schemas.microsoft.com/office/drawing/2014/main" id="{38E79BB5-0148-475C-B1B2-B2BC723DDD32}"/>
                </a:ext>
              </a:extLst>
            </p:cNvPr>
            <p:cNvSpPr txBox="1"/>
            <p:nvPr/>
          </p:nvSpPr>
          <p:spPr>
            <a:xfrm>
              <a:off x="3246146" y="3090003"/>
              <a:ext cx="912495" cy="252440"/>
            </a:xfrm>
            <a:prstGeom prst="rect">
              <a:avLst/>
            </a:prstGeom>
          </p:spPr>
          <p:txBody>
            <a:bodyPr vert="horz" wrap="square" lIns="0" tIns="6787" rIns="0" bIns="0" rtlCol="0">
              <a:spAutoFit/>
            </a:bodyPr>
            <a:lstStyle/>
            <a:p>
              <a:pPr marL="7144" marR="2858" indent="1429">
                <a:lnSpc>
                  <a:spcPct val="103099"/>
                </a:lnSpc>
                <a:spcBef>
                  <a:spcPts val="53"/>
                </a:spcBef>
              </a:pPr>
              <a:r>
                <a:rPr sz="900" spc="-39" dirty="0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  <a:r>
                <a:rPr sz="900" spc="-28" dirty="0"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li</a:t>
              </a:r>
              <a:r>
                <a:rPr sz="900" spc="-23" dirty="0">
                  <a:latin typeface="Arial" panose="020B0604020202020204" pitchFamily="34" charset="0"/>
                  <a:cs typeface="Arial" panose="020B0604020202020204" pitchFamily="34" charset="0"/>
                </a:rPr>
                <a:t>cit</a:t>
              </a:r>
              <a:r>
                <a:rPr sz="900" spc="-28" dirty="0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sz="900" spc="-20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sz="900" spc="-1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ce</a:t>
              </a:r>
              <a:r>
                <a:rPr sz="900" spc="-2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que</a:t>
              </a:r>
              <a:r>
                <a:rPr sz="900" spc="-14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l’</a:t>
              </a:r>
              <a:r>
                <a:rPr sz="900" spc="-28" dirty="0">
                  <a:latin typeface="Arial" panose="020B0604020202020204" pitchFamily="34" charset="0"/>
                  <a:cs typeface="Arial" panose="020B0604020202020204" pitchFamily="34" charset="0"/>
                </a:rPr>
                <a:t>on  app</a:t>
              </a:r>
              <a:r>
                <a:rPr sz="900" spc="-23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end</a:t>
              </a:r>
              <a:r>
                <a:rPr sz="900" spc="-14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  <a:r>
                <a:rPr sz="900" spc="-2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pou</a:t>
              </a:r>
              <a:r>
                <a:rPr sz="900" spc="-23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quo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i.</a:t>
              </a:r>
              <a:endParaRPr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6" name="object 168">
              <a:extLst>
                <a:ext uri="{FF2B5EF4-FFF2-40B4-BE49-F238E27FC236}">
                  <a16:creationId xmlns:a16="http://schemas.microsoft.com/office/drawing/2014/main" id="{43D511E3-4B9F-4833-BBA1-DB0ADA7C6796}"/>
                </a:ext>
              </a:extLst>
            </p:cNvPr>
            <p:cNvGrpSpPr/>
            <p:nvPr/>
          </p:nvGrpSpPr>
          <p:grpSpPr>
            <a:xfrm>
              <a:off x="1524577" y="3202436"/>
              <a:ext cx="1648347" cy="853222"/>
              <a:chOff x="1458316" y="2056388"/>
              <a:chExt cx="1648347" cy="853222"/>
            </a:xfrm>
          </p:grpSpPr>
          <p:sp>
            <p:nvSpPr>
              <p:cNvPr id="22" name="object 169">
                <a:extLst>
                  <a:ext uri="{FF2B5EF4-FFF2-40B4-BE49-F238E27FC236}">
                    <a16:creationId xmlns:a16="http://schemas.microsoft.com/office/drawing/2014/main" id="{D70C2D50-BEC7-4C52-99D5-259EFCCAF9B8}"/>
                  </a:ext>
                </a:extLst>
              </p:cNvPr>
              <p:cNvSpPr/>
              <p:nvPr/>
            </p:nvSpPr>
            <p:spPr>
              <a:xfrm flipV="1">
                <a:off x="2794243" y="2056388"/>
                <a:ext cx="312420" cy="77059"/>
              </a:xfrm>
              <a:custGeom>
                <a:avLst/>
                <a:gdLst/>
                <a:ahLst/>
                <a:cxnLst/>
                <a:rect l="l" t="t" r="r" b="b"/>
                <a:pathLst>
                  <a:path w="312419" h="20319">
                    <a:moveTo>
                      <a:pt x="0" y="0"/>
                    </a:moveTo>
                    <a:lnTo>
                      <a:pt x="312419" y="19812"/>
                    </a:lnTo>
                  </a:path>
                </a:pathLst>
              </a:custGeom>
              <a:ln w="9144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3" name="object 170">
                <a:extLst>
                  <a:ext uri="{FF2B5EF4-FFF2-40B4-BE49-F238E27FC236}">
                    <a16:creationId xmlns:a16="http://schemas.microsoft.com/office/drawing/2014/main" id="{21F8556C-0AB2-42C2-971F-2677F596C03C}"/>
                  </a:ext>
                </a:extLst>
              </p:cNvPr>
              <p:cNvSpPr/>
              <p:nvPr/>
            </p:nvSpPr>
            <p:spPr>
              <a:xfrm>
                <a:off x="1458316" y="2301280"/>
                <a:ext cx="567055" cy="608330"/>
              </a:xfrm>
              <a:custGeom>
                <a:avLst/>
                <a:gdLst/>
                <a:ahLst/>
                <a:cxnLst/>
                <a:rect l="l" t="t" r="r" b="b"/>
                <a:pathLst>
                  <a:path w="567055" h="608330">
                    <a:moveTo>
                      <a:pt x="0" y="607949"/>
                    </a:moveTo>
                    <a:lnTo>
                      <a:pt x="566801" y="0"/>
                    </a:lnTo>
                  </a:path>
                </a:pathLst>
              </a:custGeom>
              <a:ln w="6095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7" name="object 183">
              <a:extLst>
                <a:ext uri="{FF2B5EF4-FFF2-40B4-BE49-F238E27FC236}">
                  <a16:creationId xmlns:a16="http://schemas.microsoft.com/office/drawing/2014/main" id="{A2068625-7591-43D1-B83A-8490E5810349}"/>
                </a:ext>
              </a:extLst>
            </p:cNvPr>
            <p:cNvSpPr txBox="1"/>
            <p:nvPr/>
          </p:nvSpPr>
          <p:spPr>
            <a:xfrm>
              <a:off x="401575" y="3477188"/>
              <a:ext cx="945832" cy="382805"/>
            </a:xfrm>
            <a:prstGeom prst="rect">
              <a:avLst/>
            </a:prstGeom>
          </p:spPr>
          <p:txBody>
            <a:bodyPr vert="horz" wrap="square" lIns="0" tIns="6429" rIns="0" bIns="0" rtlCol="0" anchor="ctr">
              <a:spAutoFit/>
            </a:bodyPr>
            <a:lstStyle/>
            <a:p>
              <a:pPr marL="6787" marR="2858" algn="ctr">
                <a:lnSpc>
                  <a:spcPct val="103800"/>
                </a:lnSpc>
                <a:spcBef>
                  <a:spcPts val="51"/>
                </a:spcBef>
              </a:pPr>
              <a:r>
                <a:rPr sz="900" spc="-17" dirty="0" err="1"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  <a:r>
                <a:rPr sz="900" spc="-31" dirty="0" err="1">
                  <a:latin typeface="Arial" panose="020B0604020202020204" pitchFamily="34" charset="0"/>
                  <a:cs typeface="Arial" panose="020B0604020202020204" pitchFamily="34" charset="0"/>
                </a:rPr>
                <a:t>ns</a:t>
              </a:r>
              <a:r>
                <a:rPr sz="900" spc="-17" dirty="0" err="1"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  <a:r>
                <a:rPr sz="900" spc="-31" dirty="0" err="1">
                  <a:latin typeface="Arial" panose="020B0604020202020204" pitchFamily="34" charset="0"/>
                  <a:cs typeface="Arial" panose="020B0604020202020204" pitchFamily="34" charset="0"/>
                </a:rPr>
                <a:t>au</a:t>
              </a:r>
              <a:r>
                <a:rPr sz="900" spc="-23" dirty="0" err="1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sz="900" spc="-31" dirty="0" err="1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sz="900" spc="-20" dirty="0" err="1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de</a:t>
              </a:r>
              <a:r>
                <a:rPr sz="900" spc="-28" dirty="0"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lang="fr-FR" sz="900" spc="-23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23" dirty="0" err="1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sz="900" spc="-17" dirty="0" err="1">
                  <a:latin typeface="Arial" panose="020B0604020202020204" pitchFamily="34" charset="0"/>
                  <a:cs typeface="Arial" panose="020B0604020202020204" pitchFamily="34" charset="0"/>
                </a:rPr>
                <a:t>it</a:t>
              </a:r>
              <a:r>
                <a:rPr sz="900" spc="-31" dirty="0" err="1">
                  <a:latin typeface="Arial" panose="020B0604020202020204" pitchFamily="34" charset="0"/>
                  <a:cs typeface="Arial" panose="020B0604020202020204" pitchFamily="34" charset="0"/>
                </a:rPr>
                <a:t>ue</a:t>
              </a:r>
              <a:r>
                <a:rPr sz="900" spc="-17" dirty="0" err="1">
                  <a:latin typeface="Arial" panose="020B0604020202020204" pitchFamily="34" charset="0"/>
                  <a:cs typeface="Arial" panose="020B0604020202020204" pitchFamily="34" charset="0"/>
                </a:rPr>
                <a:t>l</a:t>
              </a:r>
              <a:r>
                <a:rPr sz="900" spc="-20" dirty="0" err="1"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sz="900" spc="-20" dirty="0"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’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app</a:t>
              </a:r>
              <a:r>
                <a:rPr sz="900" spc="-23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en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ti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ss</a:t>
              </a:r>
              <a:r>
                <a:rPr sz="900" spc="-28" dirty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ge</a:t>
              </a:r>
              <a:r>
                <a:rPr sz="900" spc="-6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25" dirty="0">
                  <a:latin typeface="Arial" panose="020B0604020202020204" pitchFamily="34" charset="0"/>
                  <a:cs typeface="Arial" panose="020B0604020202020204" pitchFamily="34" charset="0"/>
                </a:rPr>
                <a:t>au  quotidien.</a:t>
              </a:r>
              <a:endParaRPr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object 184">
              <a:extLst>
                <a:ext uri="{FF2B5EF4-FFF2-40B4-BE49-F238E27FC236}">
                  <a16:creationId xmlns:a16="http://schemas.microsoft.com/office/drawing/2014/main" id="{A3B1DBB7-5286-4ADD-98EA-3B9B2772CFF7}"/>
                </a:ext>
              </a:extLst>
            </p:cNvPr>
            <p:cNvSpPr txBox="1"/>
            <p:nvPr/>
          </p:nvSpPr>
          <p:spPr>
            <a:xfrm>
              <a:off x="1021809" y="4100321"/>
              <a:ext cx="759994" cy="510688"/>
            </a:xfrm>
            <a:prstGeom prst="rect">
              <a:avLst/>
            </a:prstGeom>
          </p:spPr>
          <p:txBody>
            <a:bodyPr vert="horz" wrap="square" lIns="0" tIns="17859" rIns="0" bIns="0" rtlCol="0">
              <a:spAutoFit/>
            </a:bodyPr>
            <a:lstStyle/>
            <a:p>
              <a:pPr marL="7144" marR="2858" algn="ctr">
                <a:spcBef>
                  <a:spcPts val="141"/>
                </a:spcBef>
              </a:pPr>
              <a:r>
                <a:rPr sz="900" spc="-39" dirty="0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  <a:r>
                <a:rPr sz="900" spc="-28" dirty="0"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li</a:t>
              </a:r>
              <a:r>
                <a:rPr sz="900" spc="-23" dirty="0">
                  <a:latin typeface="Arial" panose="020B0604020202020204" pitchFamily="34" charset="0"/>
                  <a:cs typeface="Arial" panose="020B0604020202020204" pitchFamily="34" charset="0"/>
                </a:rPr>
                <a:t>cit</a:t>
              </a:r>
              <a:r>
                <a:rPr sz="900" spc="-28" dirty="0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sz="900" spc="-20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sz="900" spc="-1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l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sz="900" spc="-28" dirty="0"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sz="900" spc="-14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28" dirty="0">
                  <a:latin typeface="Arial" panose="020B0604020202020204" pitchFamily="34" charset="0"/>
                  <a:cs typeface="Arial" panose="020B0604020202020204" pitchFamily="34" charset="0"/>
                </a:rPr>
                <a:t>cr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it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è</a:t>
              </a:r>
              <a:r>
                <a:rPr sz="900" spc="-23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sz="900" spc="-20" dirty="0">
                  <a:latin typeface="Arial" panose="020B0604020202020204" pitchFamily="34" charset="0"/>
                  <a:cs typeface="Arial" panose="020B0604020202020204" pitchFamily="34" charset="0"/>
                </a:rPr>
                <a:t>s  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de</a:t>
              </a:r>
              <a:r>
                <a:rPr sz="900" spc="-14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23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éu</a:t>
              </a:r>
              <a:r>
                <a:rPr sz="900" spc="-25" dirty="0">
                  <a:latin typeface="Arial" panose="020B0604020202020204" pitchFamily="34" charset="0"/>
                  <a:cs typeface="Arial" panose="020B0604020202020204" pitchFamily="34" charset="0"/>
                </a:rPr>
                <a:t>ssit</a:t>
              </a:r>
              <a:r>
                <a:rPr sz="900" spc="-28" dirty="0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,</a:t>
              </a:r>
              <a:r>
                <a:rPr sz="900" spc="-2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l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sz="900" spc="-20" dirty="0">
                  <a:latin typeface="Arial" panose="020B0604020202020204" pitchFamily="34" charset="0"/>
                  <a:cs typeface="Arial" panose="020B0604020202020204" pitchFamily="34" charset="0"/>
                </a:rPr>
                <a:t>s  </a:t>
              </a:r>
              <a:r>
                <a:rPr sz="900" spc="-25" dirty="0">
                  <a:latin typeface="Arial" panose="020B0604020202020204" pitchFamily="34" charset="0"/>
                  <a:cs typeface="Arial" panose="020B0604020202020204" pitchFamily="34" charset="0"/>
                </a:rPr>
                <a:t>différencier.</a:t>
              </a:r>
              <a:endParaRPr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object 185">
              <a:extLst>
                <a:ext uri="{FF2B5EF4-FFF2-40B4-BE49-F238E27FC236}">
                  <a16:creationId xmlns:a16="http://schemas.microsoft.com/office/drawing/2014/main" id="{AD7948D0-7B57-45D2-A201-2E356779A57A}"/>
                </a:ext>
              </a:extLst>
            </p:cNvPr>
            <p:cNvSpPr txBox="1"/>
            <p:nvPr/>
          </p:nvSpPr>
          <p:spPr>
            <a:xfrm>
              <a:off x="2645610" y="2319188"/>
              <a:ext cx="1425848" cy="502639"/>
            </a:xfrm>
            <a:prstGeom prst="rect">
              <a:avLst/>
            </a:prstGeom>
            <a:solidFill>
              <a:srgbClr val="99FF99"/>
            </a:solidFill>
            <a:ln>
              <a:solidFill>
                <a:schemeClr val="tx1"/>
              </a:solidFill>
            </a:ln>
            <a:effectLst>
              <a:softEdge rad="12700"/>
            </a:effectLst>
          </p:spPr>
          <p:txBody>
            <a:bodyPr vert="horz" wrap="square" lIns="0" tIns="8930" rIns="0" bIns="0" rtlCol="0">
              <a:spAutoFit/>
            </a:bodyPr>
            <a:lstStyle/>
            <a:p>
              <a:pPr marR="13216" algn="ctr">
                <a:spcBef>
                  <a:spcPts val="70"/>
                </a:spcBef>
              </a:pP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Proposer</a:t>
              </a:r>
              <a:r>
                <a:rPr sz="900" spc="-1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des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25" dirty="0">
                  <a:latin typeface="Arial" panose="020B0604020202020204" pitchFamily="34" charset="0"/>
                  <a:cs typeface="Arial" panose="020B0604020202020204" pitchFamily="34" charset="0"/>
                </a:rPr>
                <a:t>situations</a:t>
              </a:r>
              <a:r>
                <a:rPr sz="900" spc="-23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où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25" dirty="0">
                  <a:latin typeface="Arial" panose="020B0604020202020204" pitchFamily="34" charset="0"/>
                  <a:cs typeface="Arial" panose="020B0604020202020204" pitchFamily="34" charset="0"/>
                </a:rPr>
                <a:t>l’action</a:t>
              </a:r>
              <a:r>
                <a:rPr sz="900" spc="-6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25" dirty="0">
                  <a:latin typeface="Arial" panose="020B0604020202020204" pitchFamily="34" charset="0"/>
                  <a:cs typeface="Arial" panose="020B0604020202020204" pitchFamily="34" charset="0"/>
                </a:rPr>
                <a:t>et</a:t>
              </a:r>
              <a:endParaRPr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R="13930" algn="ctr">
                <a:spcBef>
                  <a:spcPts val="14"/>
                </a:spcBef>
              </a:pP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l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sz="900" spc="-28" dirty="0"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sz="900" spc="-14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n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sz="900" spc="-23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ac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ti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on</a:t>
              </a:r>
              <a:r>
                <a:rPr sz="900" spc="-28" dirty="0"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sz="900" spc="-14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on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  <a:r>
                <a:rPr sz="900" spc="-2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une</a:t>
              </a:r>
              <a:r>
                <a:rPr sz="900" spc="-14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l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r>
                <a:rPr sz="900" spc="-34" dirty="0">
                  <a:latin typeface="Arial" panose="020B0604020202020204" pitchFamily="34" charset="0"/>
                  <a:cs typeface="Arial" panose="020B0604020202020204" pitchFamily="34" charset="0"/>
                </a:rPr>
                <a:t>ce</a:t>
              </a:r>
              <a:endParaRPr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spcBef>
                  <a:spcPts val="20"/>
                </a:spcBef>
                <a:tabLst>
                  <a:tab pos="250388" algn="l"/>
                  <a:tab pos="715804" algn="l"/>
                </a:tabLst>
              </a:pPr>
              <a:r>
                <a:rPr sz="900" spc="-17" dirty="0">
                  <a:uFill>
                    <a:solidFill>
                      <a:srgbClr val="000000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 	</a:t>
              </a:r>
              <a:r>
                <a:rPr sz="900" spc="-28" dirty="0">
                  <a:uFill>
                    <a:solidFill>
                      <a:srgbClr val="000000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importante.	</a:t>
              </a:r>
              <a:endParaRPr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object 200">
              <a:extLst>
                <a:ext uri="{FF2B5EF4-FFF2-40B4-BE49-F238E27FC236}">
                  <a16:creationId xmlns:a16="http://schemas.microsoft.com/office/drawing/2014/main" id="{6F1174E3-E0F1-4441-8E4E-BE149AA9692A}"/>
                </a:ext>
              </a:extLst>
            </p:cNvPr>
            <p:cNvSpPr/>
            <p:nvPr/>
          </p:nvSpPr>
          <p:spPr>
            <a:xfrm>
              <a:off x="2379693" y="3453383"/>
              <a:ext cx="222250" cy="631825"/>
            </a:xfrm>
            <a:custGeom>
              <a:avLst/>
              <a:gdLst/>
              <a:ahLst/>
              <a:cxnLst/>
              <a:rect l="l" t="t" r="r" b="b"/>
              <a:pathLst>
                <a:path w="222250" h="631825">
                  <a:moveTo>
                    <a:pt x="0" y="0"/>
                  </a:moveTo>
                  <a:lnTo>
                    <a:pt x="222250" y="631825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object 201">
              <a:extLst>
                <a:ext uri="{FF2B5EF4-FFF2-40B4-BE49-F238E27FC236}">
                  <a16:creationId xmlns:a16="http://schemas.microsoft.com/office/drawing/2014/main" id="{74266F93-35F7-4964-9953-321CFF252AAA}"/>
                </a:ext>
              </a:extLst>
            </p:cNvPr>
            <p:cNvSpPr txBox="1"/>
            <p:nvPr/>
          </p:nvSpPr>
          <p:spPr>
            <a:xfrm>
              <a:off x="2289267" y="4161282"/>
              <a:ext cx="1042301" cy="511375"/>
            </a:xfrm>
            <a:prstGeom prst="rect">
              <a:avLst/>
            </a:prstGeom>
          </p:spPr>
          <p:txBody>
            <a:bodyPr vert="horz" wrap="square" lIns="0" tIns="6429" rIns="0" bIns="0" rtlCol="0">
              <a:spAutoFit/>
            </a:bodyPr>
            <a:lstStyle/>
            <a:p>
              <a:pPr marL="7144" marR="2858" algn="ctr">
                <a:lnSpc>
                  <a:spcPct val="103800"/>
                </a:lnSpc>
                <a:spcBef>
                  <a:spcPts val="51"/>
                </a:spcBef>
              </a:pPr>
              <a:r>
                <a:rPr sz="900" spc="-34" dirty="0">
                  <a:latin typeface="Arial" panose="020B0604020202020204" pitchFamily="34" charset="0"/>
                  <a:cs typeface="Arial" panose="020B0604020202020204" pitchFamily="34" charset="0"/>
                </a:rPr>
                <a:t>Fa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v</a:t>
              </a:r>
              <a:r>
                <a:rPr sz="900" spc="-28" dirty="0">
                  <a:latin typeface="Arial" panose="020B0604020202020204" pitchFamily="34" charset="0"/>
                  <a:cs typeface="Arial" panose="020B0604020202020204" pitchFamily="34" charset="0"/>
                </a:rPr>
                <a:t>o</a:t>
              </a:r>
              <a:r>
                <a:rPr sz="900" spc="-23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sz="900" spc="-28" dirty="0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sz="900" spc="-20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sz="900" spc="-1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l’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ac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ti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on</a:t>
              </a:r>
              <a:r>
                <a:rPr sz="900" spc="-6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de</a:t>
              </a:r>
              <a:r>
                <a:rPr sz="900" spc="-2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l’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é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l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èv</a:t>
              </a:r>
              <a:r>
                <a:rPr sz="900" spc="-28" dirty="0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,  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é</a:t>
              </a:r>
              <a:r>
                <a:rPr sz="900" spc="-23" dirty="0">
                  <a:latin typeface="Arial" panose="020B0604020202020204" pitchFamily="34" charset="0"/>
                  <a:cs typeface="Arial" panose="020B0604020202020204" pitchFamily="34" charset="0"/>
                </a:rPr>
                <a:t>vit</a:t>
              </a:r>
              <a:r>
                <a:rPr sz="900" spc="-28" dirty="0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sz="900" spc="-20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 l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sz="900" spc="-28" dirty="0"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sz="900" spc="-14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sz="900" spc="-51" dirty="0">
                  <a:latin typeface="Arial" panose="020B0604020202020204" pitchFamily="34" charset="0"/>
                  <a:cs typeface="Arial" panose="020B0604020202020204" pitchFamily="34" charset="0"/>
                </a:rPr>
                <a:t>m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  <a:r>
                <a:rPr sz="900" spc="-28" dirty="0"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sz="900" spc="-23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  <a:r>
                <a:rPr sz="900" spc="-23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op</a:t>
              </a:r>
              <a:r>
                <a:rPr sz="900" spc="-14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l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ong</a:t>
              </a:r>
              <a:r>
                <a:rPr sz="900" spc="-20" dirty="0">
                  <a:latin typeface="Arial" panose="020B0604020202020204" pitchFamily="34" charset="0"/>
                  <a:cs typeface="Arial" panose="020B0604020202020204" pitchFamily="34" charset="0"/>
                </a:rPr>
                <a:t>s  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’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éc</a:t>
              </a:r>
              <a:r>
                <a:rPr sz="900" spc="-28" dirty="0">
                  <a:latin typeface="Arial" panose="020B0604020202020204" pitchFamily="34" charset="0"/>
                  <a:cs typeface="Arial" panose="020B0604020202020204" pitchFamily="34" charset="0"/>
                </a:rPr>
                <a:t>o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u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sz="900" spc="-14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pa</a:t>
              </a:r>
              <a:r>
                <a:rPr sz="900" spc="-28" dirty="0">
                  <a:latin typeface="Arial" panose="020B0604020202020204" pitchFamily="34" charset="0"/>
                  <a:cs typeface="Arial" panose="020B0604020202020204" pitchFamily="34" charset="0"/>
                </a:rPr>
                <a:t>ssiv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  <a:endParaRPr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70" name="Groupe 69">
            <a:extLst>
              <a:ext uri="{FF2B5EF4-FFF2-40B4-BE49-F238E27FC236}">
                <a16:creationId xmlns:a16="http://schemas.microsoft.com/office/drawing/2014/main" id="{A5B4FAB0-CE8A-4301-AE93-404763D091F2}"/>
              </a:ext>
            </a:extLst>
          </p:cNvPr>
          <p:cNvGrpSpPr/>
          <p:nvPr/>
        </p:nvGrpSpPr>
        <p:grpSpPr>
          <a:xfrm>
            <a:off x="633777" y="8784023"/>
            <a:ext cx="5247529" cy="2133273"/>
            <a:chOff x="5649340" y="1048511"/>
            <a:chExt cx="3127883" cy="1658621"/>
          </a:xfrm>
        </p:grpSpPr>
        <p:grpSp>
          <p:nvGrpSpPr>
            <p:cNvPr id="72" name="object 47">
              <a:extLst>
                <a:ext uri="{FF2B5EF4-FFF2-40B4-BE49-F238E27FC236}">
                  <a16:creationId xmlns:a16="http://schemas.microsoft.com/office/drawing/2014/main" id="{AA882925-18F0-4AD2-97A8-1A35644EDDC5}"/>
                </a:ext>
              </a:extLst>
            </p:cNvPr>
            <p:cNvGrpSpPr/>
            <p:nvPr/>
          </p:nvGrpSpPr>
          <p:grpSpPr>
            <a:xfrm>
              <a:off x="5873496" y="2237232"/>
              <a:ext cx="891540" cy="469900"/>
              <a:chOff x="5873496" y="2237232"/>
              <a:chExt cx="891540" cy="469900"/>
            </a:xfrm>
          </p:grpSpPr>
          <p:sp>
            <p:nvSpPr>
              <p:cNvPr id="96" name="object 48">
                <a:extLst>
                  <a:ext uri="{FF2B5EF4-FFF2-40B4-BE49-F238E27FC236}">
                    <a16:creationId xmlns:a16="http://schemas.microsoft.com/office/drawing/2014/main" id="{4F6C9A82-5218-4D77-BABA-47031FBB84F4}"/>
                  </a:ext>
                </a:extLst>
              </p:cNvPr>
              <p:cNvSpPr/>
              <p:nvPr/>
            </p:nvSpPr>
            <p:spPr>
              <a:xfrm>
                <a:off x="5878068" y="2241804"/>
                <a:ext cx="882650" cy="460375"/>
              </a:xfrm>
              <a:custGeom>
                <a:avLst/>
                <a:gdLst/>
                <a:ahLst/>
                <a:cxnLst/>
                <a:rect l="l" t="t" r="r" b="b"/>
                <a:pathLst>
                  <a:path w="882650" h="460375">
                    <a:moveTo>
                      <a:pt x="805688" y="0"/>
                    </a:moveTo>
                    <a:lnTo>
                      <a:pt x="76708" y="0"/>
                    </a:lnTo>
                    <a:lnTo>
                      <a:pt x="46827" y="6020"/>
                    </a:lnTo>
                    <a:lnTo>
                      <a:pt x="22447" y="22447"/>
                    </a:lnTo>
                    <a:lnTo>
                      <a:pt x="6020" y="46827"/>
                    </a:lnTo>
                    <a:lnTo>
                      <a:pt x="0" y="76708"/>
                    </a:lnTo>
                    <a:lnTo>
                      <a:pt x="0" y="383540"/>
                    </a:lnTo>
                    <a:lnTo>
                      <a:pt x="6020" y="413420"/>
                    </a:lnTo>
                    <a:lnTo>
                      <a:pt x="22447" y="437800"/>
                    </a:lnTo>
                    <a:lnTo>
                      <a:pt x="46827" y="454227"/>
                    </a:lnTo>
                    <a:lnTo>
                      <a:pt x="76708" y="460248"/>
                    </a:lnTo>
                    <a:lnTo>
                      <a:pt x="805688" y="460248"/>
                    </a:lnTo>
                    <a:lnTo>
                      <a:pt x="835568" y="454227"/>
                    </a:lnTo>
                    <a:lnTo>
                      <a:pt x="859948" y="437800"/>
                    </a:lnTo>
                    <a:lnTo>
                      <a:pt x="876375" y="413420"/>
                    </a:lnTo>
                    <a:lnTo>
                      <a:pt x="882396" y="383540"/>
                    </a:lnTo>
                    <a:lnTo>
                      <a:pt x="882396" y="76708"/>
                    </a:lnTo>
                    <a:lnTo>
                      <a:pt x="876375" y="46827"/>
                    </a:lnTo>
                    <a:lnTo>
                      <a:pt x="859948" y="22447"/>
                    </a:lnTo>
                    <a:lnTo>
                      <a:pt x="835568" y="6020"/>
                    </a:lnTo>
                    <a:lnTo>
                      <a:pt x="805688" y="0"/>
                    </a:lnTo>
                    <a:close/>
                  </a:path>
                </a:pathLst>
              </a:custGeom>
              <a:solidFill>
                <a:srgbClr val="FFCC99"/>
              </a:solidFill>
            </p:spPr>
            <p:txBody>
              <a:bodyPr wrap="square" lIns="0" tIns="0" rIns="0" bIns="0" rtlCol="0"/>
              <a:lstStyle/>
              <a:p>
                <a:endParaRPr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7" name="object 49">
                <a:extLst>
                  <a:ext uri="{FF2B5EF4-FFF2-40B4-BE49-F238E27FC236}">
                    <a16:creationId xmlns:a16="http://schemas.microsoft.com/office/drawing/2014/main" id="{4D49EAB4-6A19-49E5-B00D-38C8CEDEAA56}"/>
                  </a:ext>
                </a:extLst>
              </p:cNvPr>
              <p:cNvSpPr/>
              <p:nvPr/>
            </p:nvSpPr>
            <p:spPr>
              <a:xfrm>
                <a:off x="5878068" y="2241804"/>
                <a:ext cx="882650" cy="460375"/>
              </a:xfrm>
              <a:custGeom>
                <a:avLst/>
                <a:gdLst/>
                <a:ahLst/>
                <a:cxnLst/>
                <a:rect l="l" t="t" r="r" b="b"/>
                <a:pathLst>
                  <a:path w="882650" h="460375">
                    <a:moveTo>
                      <a:pt x="0" y="76708"/>
                    </a:moveTo>
                    <a:lnTo>
                      <a:pt x="6020" y="46827"/>
                    </a:lnTo>
                    <a:lnTo>
                      <a:pt x="22447" y="22447"/>
                    </a:lnTo>
                    <a:lnTo>
                      <a:pt x="46827" y="6020"/>
                    </a:lnTo>
                    <a:lnTo>
                      <a:pt x="76708" y="0"/>
                    </a:lnTo>
                    <a:lnTo>
                      <a:pt x="805688" y="0"/>
                    </a:lnTo>
                    <a:lnTo>
                      <a:pt x="835568" y="6020"/>
                    </a:lnTo>
                    <a:lnTo>
                      <a:pt x="859948" y="22447"/>
                    </a:lnTo>
                    <a:lnTo>
                      <a:pt x="876375" y="46827"/>
                    </a:lnTo>
                    <a:lnTo>
                      <a:pt x="882396" y="76708"/>
                    </a:lnTo>
                    <a:lnTo>
                      <a:pt x="882396" y="383540"/>
                    </a:lnTo>
                    <a:lnTo>
                      <a:pt x="876375" y="413420"/>
                    </a:lnTo>
                    <a:lnTo>
                      <a:pt x="859948" y="437800"/>
                    </a:lnTo>
                    <a:lnTo>
                      <a:pt x="835568" y="454227"/>
                    </a:lnTo>
                    <a:lnTo>
                      <a:pt x="805688" y="460248"/>
                    </a:lnTo>
                    <a:lnTo>
                      <a:pt x="76708" y="460248"/>
                    </a:lnTo>
                    <a:lnTo>
                      <a:pt x="46827" y="454227"/>
                    </a:lnTo>
                    <a:lnTo>
                      <a:pt x="22447" y="437800"/>
                    </a:lnTo>
                    <a:lnTo>
                      <a:pt x="6020" y="413420"/>
                    </a:lnTo>
                    <a:lnTo>
                      <a:pt x="0" y="383540"/>
                    </a:lnTo>
                    <a:lnTo>
                      <a:pt x="0" y="76708"/>
                    </a:lnTo>
                    <a:close/>
                  </a:path>
                </a:pathLst>
              </a:custGeom>
              <a:ln w="9144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73" name="object 53">
              <a:extLst>
                <a:ext uri="{FF2B5EF4-FFF2-40B4-BE49-F238E27FC236}">
                  <a16:creationId xmlns:a16="http://schemas.microsoft.com/office/drawing/2014/main" id="{15F92C5F-22E3-4F87-B336-95FF7097C51C}"/>
                </a:ext>
              </a:extLst>
            </p:cNvPr>
            <p:cNvGrpSpPr/>
            <p:nvPr/>
          </p:nvGrpSpPr>
          <p:grpSpPr>
            <a:xfrm>
              <a:off x="6943343" y="1048511"/>
              <a:ext cx="655320" cy="190500"/>
              <a:chOff x="6943343" y="1048511"/>
              <a:chExt cx="655320" cy="190500"/>
            </a:xfrm>
          </p:grpSpPr>
          <p:sp>
            <p:nvSpPr>
              <p:cNvPr id="94" name="object 54">
                <a:extLst>
                  <a:ext uri="{FF2B5EF4-FFF2-40B4-BE49-F238E27FC236}">
                    <a16:creationId xmlns:a16="http://schemas.microsoft.com/office/drawing/2014/main" id="{FC0B6D2D-8B3C-479D-B674-6C69D9F48339}"/>
                  </a:ext>
                </a:extLst>
              </p:cNvPr>
              <p:cNvSpPr/>
              <p:nvPr/>
            </p:nvSpPr>
            <p:spPr>
              <a:xfrm>
                <a:off x="6947915" y="1053083"/>
                <a:ext cx="646430" cy="181610"/>
              </a:xfrm>
              <a:custGeom>
                <a:avLst/>
                <a:gdLst/>
                <a:ahLst/>
                <a:cxnLst/>
                <a:rect l="l" t="t" r="r" b="b"/>
                <a:pathLst>
                  <a:path w="646429" h="181609">
                    <a:moveTo>
                      <a:pt x="615950" y="0"/>
                    </a:moveTo>
                    <a:lnTo>
                      <a:pt x="30225" y="0"/>
                    </a:lnTo>
                    <a:lnTo>
                      <a:pt x="18484" y="2383"/>
                    </a:lnTo>
                    <a:lnTo>
                      <a:pt x="8874" y="8874"/>
                    </a:lnTo>
                    <a:lnTo>
                      <a:pt x="2383" y="18484"/>
                    </a:lnTo>
                    <a:lnTo>
                      <a:pt x="0" y="30225"/>
                    </a:lnTo>
                    <a:lnTo>
                      <a:pt x="0" y="151129"/>
                    </a:lnTo>
                    <a:lnTo>
                      <a:pt x="2383" y="162871"/>
                    </a:lnTo>
                    <a:lnTo>
                      <a:pt x="8874" y="172481"/>
                    </a:lnTo>
                    <a:lnTo>
                      <a:pt x="18484" y="178972"/>
                    </a:lnTo>
                    <a:lnTo>
                      <a:pt x="30225" y="181355"/>
                    </a:lnTo>
                    <a:lnTo>
                      <a:pt x="615950" y="181355"/>
                    </a:lnTo>
                    <a:lnTo>
                      <a:pt x="627691" y="178972"/>
                    </a:lnTo>
                    <a:lnTo>
                      <a:pt x="637301" y="172481"/>
                    </a:lnTo>
                    <a:lnTo>
                      <a:pt x="643792" y="162871"/>
                    </a:lnTo>
                    <a:lnTo>
                      <a:pt x="646176" y="151129"/>
                    </a:lnTo>
                    <a:lnTo>
                      <a:pt x="646176" y="30225"/>
                    </a:lnTo>
                    <a:lnTo>
                      <a:pt x="643792" y="18484"/>
                    </a:lnTo>
                    <a:lnTo>
                      <a:pt x="637301" y="8874"/>
                    </a:lnTo>
                    <a:lnTo>
                      <a:pt x="627691" y="2383"/>
                    </a:lnTo>
                    <a:lnTo>
                      <a:pt x="615950" y="0"/>
                    </a:lnTo>
                    <a:close/>
                  </a:path>
                </a:pathLst>
              </a:custGeom>
              <a:solidFill>
                <a:srgbClr val="99CC00"/>
              </a:solidFill>
            </p:spPr>
            <p:txBody>
              <a:bodyPr wrap="square" lIns="0" tIns="0" rIns="0" bIns="0" rtlCol="0"/>
              <a:lstStyle/>
              <a:p>
                <a:endParaRPr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5" name="object 55">
                <a:extLst>
                  <a:ext uri="{FF2B5EF4-FFF2-40B4-BE49-F238E27FC236}">
                    <a16:creationId xmlns:a16="http://schemas.microsoft.com/office/drawing/2014/main" id="{9514909A-FCA5-417B-A6F7-C4C64BB3F211}"/>
                  </a:ext>
                </a:extLst>
              </p:cNvPr>
              <p:cNvSpPr/>
              <p:nvPr/>
            </p:nvSpPr>
            <p:spPr>
              <a:xfrm>
                <a:off x="6947915" y="1053083"/>
                <a:ext cx="646430" cy="181610"/>
              </a:xfrm>
              <a:custGeom>
                <a:avLst/>
                <a:gdLst/>
                <a:ahLst/>
                <a:cxnLst/>
                <a:rect l="l" t="t" r="r" b="b"/>
                <a:pathLst>
                  <a:path w="646429" h="181609">
                    <a:moveTo>
                      <a:pt x="0" y="30225"/>
                    </a:moveTo>
                    <a:lnTo>
                      <a:pt x="2383" y="18484"/>
                    </a:lnTo>
                    <a:lnTo>
                      <a:pt x="8874" y="8874"/>
                    </a:lnTo>
                    <a:lnTo>
                      <a:pt x="18484" y="2383"/>
                    </a:lnTo>
                    <a:lnTo>
                      <a:pt x="30225" y="0"/>
                    </a:lnTo>
                    <a:lnTo>
                      <a:pt x="615950" y="0"/>
                    </a:lnTo>
                    <a:lnTo>
                      <a:pt x="627691" y="2383"/>
                    </a:lnTo>
                    <a:lnTo>
                      <a:pt x="637301" y="8874"/>
                    </a:lnTo>
                    <a:lnTo>
                      <a:pt x="643792" y="18484"/>
                    </a:lnTo>
                    <a:lnTo>
                      <a:pt x="646176" y="30225"/>
                    </a:lnTo>
                    <a:lnTo>
                      <a:pt x="646176" y="151129"/>
                    </a:lnTo>
                    <a:lnTo>
                      <a:pt x="643792" y="162871"/>
                    </a:lnTo>
                    <a:lnTo>
                      <a:pt x="637301" y="172481"/>
                    </a:lnTo>
                    <a:lnTo>
                      <a:pt x="627691" y="178972"/>
                    </a:lnTo>
                    <a:lnTo>
                      <a:pt x="615950" y="181355"/>
                    </a:lnTo>
                    <a:lnTo>
                      <a:pt x="30225" y="181355"/>
                    </a:lnTo>
                    <a:lnTo>
                      <a:pt x="18484" y="178972"/>
                    </a:lnTo>
                    <a:lnTo>
                      <a:pt x="8874" y="172481"/>
                    </a:lnTo>
                    <a:lnTo>
                      <a:pt x="2383" y="162871"/>
                    </a:lnTo>
                    <a:lnTo>
                      <a:pt x="0" y="151129"/>
                    </a:lnTo>
                    <a:lnTo>
                      <a:pt x="0" y="30225"/>
                    </a:lnTo>
                    <a:close/>
                  </a:path>
                </a:pathLst>
              </a:custGeom>
              <a:solidFill>
                <a:srgbClr val="00B050"/>
              </a:solidFill>
              <a:ln w="9144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93" name="object 91">
              <a:extLst>
                <a:ext uri="{FF2B5EF4-FFF2-40B4-BE49-F238E27FC236}">
                  <a16:creationId xmlns:a16="http://schemas.microsoft.com/office/drawing/2014/main" id="{80B2216C-4D09-4BFD-8BF4-CA0AB6B67B79}"/>
                </a:ext>
              </a:extLst>
            </p:cNvPr>
            <p:cNvSpPr/>
            <p:nvPr/>
          </p:nvSpPr>
          <p:spPr>
            <a:xfrm>
              <a:off x="5649340" y="1453896"/>
              <a:ext cx="1092962" cy="492759"/>
            </a:xfrm>
            <a:custGeom>
              <a:avLst/>
              <a:gdLst/>
              <a:ahLst/>
              <a:cxnLst/>
              <a:rect l="l" t="t" r="r" b="b"/>
              <a:pathLst>
                <a:path w="688975" h="492760">
                  <a:moveTo>
                    <a:pt x="0" y="82041"/>
                  </a:moveTo>
                  <a:lnTo>
                    <a:pt x="6443" y="50095"/>
                  </a:lnTo>
                  <a:lnTo>
                    <a:pt x="24018" y="24018"/>
                  </a:lnTo>
                  <a:lnTo>
                    <a:pt x="50095" y="6443"/>
                  </a:lnTo>
                  <a:lnTo>
                    <a:pt x="82042" y="0"/>
                  </a:lnTo>
                  <a:lnTo>
                    <a:pt x="606805" y="0"/>
                  </a:lnTo>
                  <a:lnTo>
                    <a:pt x="638752" y="6443"/>
                  </a:lnTo>
                  <a:lnTo>
                    <a:pt x="664829" y="24018"/>
                  </a:lnTo>
                  <a:lnTo>
                    <a:pt x="682404" y="50095"/>
                  </a:lnTo>
                  <a:lnTo>
                    <a:pt x="688848" y="82041"/>
                  </a:lnTo>
                  <a:lnTo>
                    <a:pt x="688848" y="410209"/>
                  </a:lnTo>
                  <a:lnTo>
                    <a:pt x="682404" y="442156"/>
                  </a:lnTo>
                  <a:lnTo>
                    <a:pt x="664829" y="468233"/>
                  </a:lnTo>
                  <a:lnTo>
                    <a:pt x="638752" y="485808"/>
                  </a:lnTo>
                  <a:lnTo>
                    <a:pt x="606805" y="492251"/>
                  </a:lnTo>
                  <a:lnTo>
                    <a:pt x="82042" y="492251"/>
                  </a:lnTo>
                  <a:lnTo>
                    <a:pt x="50095" y="485808"/>
                  </a:lnTo>
                  <a:lnTo>
                    <a:pt x="24018" y="468233"/>
                  </a:lnTo>
                  <a:lnTo>
                    <a:pt x="6443" y="442156"/>
                  </a:lnTo>
                  <a:lnTo>
                    <a:pt x="0" y="410209"/>
                  </a:lnTo>
                  <a:lnTo>
                    <a:pt x="0" y="82041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914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75" name="object 92">
              <a:extLst>
                <a:ext uri="{FF2B5EF4-FFF2-40B4-BE49-F238E27FC236}">
                  <a16:creationId xmlns:a16="http://schemas.microsoft.com/office/drawing/2014/main" id="{C79C905E-80BB-4C4A-9C5F-62041B1BA2E6}"/>
                </a:ext>
              </a:extLst>
            </p:cNvPr>
            <p:cNvGrpSpPr/>
            <p:nvPr/>
          </p:nvGrpSpPr>
          <p:grpSpPr>
            <a:xfrm>
              <a:off x="7517892" y="1795272"/>
              <a:ext cx="951230" cy="570230"/>
              <a:chOff x="7517892" y="1795272"/>
              <a:chExt cx="951230" cy="570230"/>
            </a:xfrm>
          </p:grpSpPr>
          <p:sp>
            <p:nvSpPr>
              <p:cNvPr id="90" name="object 93">
                <a:extLst>
                  <a:ext uri="{FF2B5EF4-FFF2-40B4-BE49-F238E27FC236}">
                    <a16:creationId xmlns:a16="http://schemas.microsoft.com/office/drawing/2014/main" id="{86329D57-EF78-493D-BF4A-408E21FA377E}"/>
                  </a:ext>
                </a:extLst>
              </p:cNvPr>
              <p:cNvSpPr/>
              <p:nvPr/>
            </p:nvSpPr>
            <p:spPr>
              <a:xfrm>
                <a:off x="7522464" y="1799844"/>
                <a:ext cx="942340" cy="561340"/>
              </a:xfrm>
              <a:custGeom>
                <a:avLst/>
                <a:gdLst/>
                <a:ahLst/>
                <a:cxnLst/>
                <a:rect l="l" t="t" r="r" b="b"/>
                <a:pathLst>
                  <a:path w="942340" h="561339">
                    <a:moveTo>
                      <a:pt x="848359" y="0"/>
                    </a:moveTo>
                    <a:lnTo>
                      <a:pt x="93471" y="0"/>
                    </a:lnTo>
                    <a:lnTo>
                      <a:pt x="57114" y="7354"/>
                    </a:lnTo>
                    <a:lnTo>
                      <a:pt x="27400" y="27400"/>
                    </a:lnTo>
                    <a:lnTo>
                      <a:pt x="7354" y="57114"/>
                    </a:lnTo>
                    <a:lnTo>
                      <a:pt x="0" y="93471"/>
                    </a:lnTo>
                    <a:lnTo>
                      <a:pt x="0" y="467359"/>
                    </a:lnTo>
                    <a:lnTo>
                      <a:pt x="7354" y="503717"/>
                    </a:lnTo>
                    <a:lnTo>
                      <a:pt x="27400" y="533431"/>
                    </a:lnTo>
                    <a:lnTo>
                      <a:pt x="57114" y="553477"/>
                    </a:lnTo>
                    <a:lnTo>
                      <a:pt x="93471" y="560831"/>
                    </a:lnTo>
                    <a:lnTo>
                      <a:pt x="848359" y="560831"/>
                    </a:lnTo>
                    <a:lnTo>
                      <a:pt x="884717" y="553477"/>
                    </a:lnTo>
                    <a:lnTo>
                      <a:pt x="914431" y="533431"/>
                    </a:lnTo>
                    <a:lnTo>
                      <a:pt x="934477" y="503717"/>
                    </a:lnTo>
                    <a:lnTo>
                      <a:pt x="941831" y="467359"/>
                    </a:lnTo>
                    <a:lnTo>
                      <a:pt x="941831" y="93471"/>
                    </a:lnTo>
                    <a:lnTo>
                      <a:pt x="934477" y="57114"/>
                    </a:lnTo>
                    <a:lnTo>
                      <a:pt x="914431" y="27400"/>
                    </a:lnTo>
                    <a:lnTo>
                      <a:pt x="884717" y="7354"/>
                    </a:lnTo>
                    <a:lnTo>
                      <a:pt x="848359" y="0"/>
                    </a:lnTo>
                    <a:close/>
                  </a:path>
                </a:pathLst>
              </a:custGeom>
              <a:solidFill>
                <a:srgbClr val="FFCC99"/>
              </a:solidFill>
            </p:spPr>
            <p:txBody>
              <a:bodyPr wrap="square" lIns="0" tIns="0" rIns="0" bIns="0" rtlCol="0"/>
              <a:lstStyle/>
              <a:p>
                <a:endParaRPr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1" name="object 94">
                <a:extLst>
                  <a:ext uri="{FF2B5EF4-FFF2-40B4-BE49-F238E27FC236}">
                    <a16:creationId xmlns:a16="http://schemas.microsoft.com/office/drawing/2014/main" id="{2510D64D-40DC-4503-A36F-552A4D8F3AC0}"/>
                  </a:ext>
                </a:extLst>
              </p:cNvPr>
              <p:cNvSpPr/>
              <p:nvPr/>
            </p:nvSpPr>
            <p:spPr>
              <a:xfrm>
                <a:off x="7522464" y="1799844"/>
                <a:ext cx="942340" cy="561340"/>
              </a:xfrm>
              <a:custGeom>
                <a:avLst/>
                <a:gdLst/>
                <a:ahLst/>
                <a:cxnLst/>
                <a:rect l="l" t="t" r="r" b="b"/>
                <a:pathLst>
                  <a:path w="942340" h="561339">
                    <a:moveTo>
                      <a:pt x="0" y="93471"/>
                    </a:moveTo>
                    <a:lnTo>
                      <a:pt x="7354" y="57114"/>
                    </a:lnTo>
                    <a:lnTo>
                      <a:pt x="27400" y="27400"/>
                    </a:lnTo>
                    <a:lnTo>
                      <a:pt x="57114" y="7354"/>
                    </a:lnTo>
                    <a:lnTo>
                      <a:pt x="93471" y="0"/>
                    </a:lnTo>
                    <a:lnTo>
                      <a:pt x="848359" y="0"/>
                    </a:lnTo>
                    <a:lnTo>
                      <a:pt x="884717" y="7354"/>
                    </a:lnTo>
                    <a:lnTo>
                      <a:pt x="914431" y="27400"/>
                    </a:lnTo>
                    <a:lnTo>
                      <a:pt x="934477" y="57114"/>
                    </a:lnTo>
                    <a:lnTo>
                      <a:pt x="941831" y="93471"/>
                    </a:lnTo>
                    <a:lnTo>
                      <a:pt x="941831" y="467359"/>
                    </a:lnTo>
                    <a:lnTo>
                      <a:pt x="934477" y="503717"/>
                    </a:lnTo>
                    <a:lnTo>
                      <a:pt x="914431" y="533431"/>
                    </a:lnTo>
                    <a:lnTo>
                      <a:pt x="884717" y="553477"/>
                    </a:lnTo>
                    <a:lnTo>
                      <a:pt x="848359" y="560831"/>
                    </a:lnTo>
                    <a:lnTo>
                      <a:pt x="93471" y="560831"/>
                    </a:lnTo>
                    <a:lnTo>
                      <a:pt x="57114" y="553477"/>
                    </a:lnTo>
                    <a:lnTo>
                      <a:pt x="27400" y="533431"/>
                    </a:lnTo>
                    <a:lnTo>
                      <a:pt x="7354" y="503717"/>
                    </a:lnTo>
                    <a:lnTo>
                      <a:pt x="0" y="467359"/>
                    </a:lnTo>
                    <a:lnTo>
                      <a:pt x="0" y="93471"/>
                    </a:lnTo>
                    <a:close/>
                  </a:path>
                </a:pathLst>
              </a:custGeom>
              <a:ln w="9144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76" name="object 127">
              <a:extLst>
                <a:ext uri="{FF2B5EF4-FFF2-40B4-BE49-F238E27FC236}">
                  <a16:creationId xmlns:a16="http://schemas.microsoft.com/office/drawing/2014/main" id="{955E98F8-40E0-4425-A6CB-843C0C325701}"/>
                </a:ext>
              </a:extLst>
            </p:cNvPr>
            <p:cNvSpPr txBox="1"/>
            <p:nvPr/>
          </p:nvSpPr>
          <p:spPr>
            <a:xfrm>
              <a:off x="7061936" y="1080857"/>
              <a:ext cx="471805" cy="113573"/>
            </a:xfrm>
            <a:prstGeom prst="rect">
              <a:avLst/>
            </a:prstGeom>
          </p:spPr>
          <p:txBody>
            <a:bodyPr vert="horz" wrap="square" lIns="0" tIns="7501" rIns="0" bIns="0" rtlCol="0">
              <a:spAutoFit/>
            </a:bodyPr>
            <a:lstStyle/>
            <a:p>
              <a:pPr marL="7144">
                <a:spcBef>
                  <a:spcPts val="59"/>
                </a:spcBef>
              </a:pPr>
              <a:r>
                <a:rPr sz="900" b="1" spc="-6" dirty="0">
                  <a:latin typeface="Arial" panose="020B0604020202020204" pitchFamily="34" charset="0"/>
                  <a:cs typeface="Arial" panose="020B0604020202020204" pitchFamily="34" charset="0"/>
                </a:rPr>
                <a:t>L</a:t>
              </a:r>
              <a:r>
                <a:rPr sz="900" b="1" dirty="0">
                  <a:latin typeface="Arial" panose="020B0604020202020204" pitchFamily="34" charset="0"/>
                  <a:cs typeface="Arial" panose="020B0604020202020204" pitchFamily="34" charset="0"/>
                </a:rPr>
                <a:t>es</a:t>
              </a:r>
              <a:r>
                <a:rPr sz="900" b="1" spc="-3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b="1" spc="-6" dirty="0">
                  <a:latin typeface="Arial" panose="020B0604020202020204" pitchFamily="34" charset="0"/>
                  <a:cs typeface="Arial" panose="020B0604020202020204" pitchFamily="34" charset="0"/>
                </a:rPr>
                <a:t>ou</a:t>
              </a:r>
              <a:r>
                <a:rPr sz="900" b="1" dirty="0"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  <a:r>
                <a:rPr sz="900" b="1" spc="3" dirty="0">
                  <a:latin typeface="Arial" panose="020B0604020202020204" pitchFamily="34" charset="0"/>
                  <a:cs typeface="Arial" panose="020B0604020202020204" pitchFamily="34" charset="0"/>
                </a:rPr>
                <a:t>il</a:t>
              </a:r>
              <a:r>
                <a:rPr sz="900" b="1" dirty="0"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endParaRPr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7" name="object 128">
              <a:extLst>
                <a:ext uri="{FF2B5EF4-FFF2-40B4-BE49-F238E27FC236}">
                  <a16:creationId xmlns:a16="http://schemas.microsoft.com/office/drawing/2014/main" id="{5C14CE66-28D4-4326-96EE-4AB187B191A8}"/>
                </a:ext>
              </a:extLst>
            </p:cNvPr>
            <p:cNvSpPr txBox="1"/>
            <p:nvPr/>
          </p:nvSpPr>
          <p:spPr>
            <a:xfrm>
              <a:off x="7615555" y="1816354"/>
              <a:ext cx="782955" cy="557323"/>
            </a:xfrm>
            <a:prstGeom prst="rect">
              <a:avLst/>
            </a:prstGeom>
          </p:spPr>
          <p:txBody>
            <a:bodyPr vert="horz" wrap="square" lIns="0" tIns="6429" rIns="0" bIns="0" rtlCol="0">
              <a:spAutoFit/>
            </a:bodyPr>
            <a:lstStyle/>
            <a:p>
              <a:pPr marL="6787" marR="2858" algn="ctr">
                <a:lnSpc>
                  <a:spcPct val="103800"/>
                </a:lnSpc>
                <a:spcBef>
                  <a:spcPts val="51"/>
                </a:spcBef>
              </a:pPr>
              <a:r>
                <a:rPr sz="900" spc="-34" dirty="0">
                  <a:latin typeface="Arial" panose="020B0604020202020204" pitchFamily="34" charset="0"/>
                  <a:cs typeface="Arial" panose="020B0604020202020204" pitchFamily="34" charset="0"/>
                </a:rPr>
                <a:t>Fou</a:t>
              </a:r>
              <a:r>
                <a:rPr sz="900" spc="-23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n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  <a:r>
                <a:rPr sz="900" spc="-20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sz="900" spc="-1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un</a:t>
              </a:r>
              <a:r>
                <a:rPr sz="900" spc="-14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  <a:r>
                <a:rPr sz="900" spc="-28" dirty="0">
                  <a:latin typeface="Arial" panose="020B0604020202020204" pitchFamily="34" charset="0"/>
                  <a:cs typeface="Arial" panose="020B0604020202020204" pitchFamily="34" charset="0"/>
                </a:rPr>
                <a:t>h</a:t>
              </a:r>
              <a:r>
                <a:rPr sz="900" spc="-23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ono</a:t>
              </a:r>
              <a:r>
                <a:rPr sz="900" spc="-51" dirty="0">
                  <a:latin typeface="Arial" panose="020B0604020202020204" pitchFamily="34" charset="0"/>
                  <a:cs typeface="Arial" panose="020B0604020202020204" pitchFamily="34" charset="0"/>
                </a:rPr>
                <a:t>m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è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  <a:r>
                <a:rPr sz="900" spc="-23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,  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un</a:t>
              </a:r>
              <a:r>
                <a:rPr sz="900" spc="-14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sz="900" spc="-28" dirty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li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sz="900" spc="-23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,</a:t>
              </a:r>
              <a:r>
                <a:rPr sz="900" spc="-14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pou</a:t>
              </a:r>
              <a:r>
                <a:rPr sz="900" spc="-20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de</a:t>
              </a:r>
              <a:r>
                <a:rPr sz="900" spc="-20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sz="900" spc="-1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23" dirty="0">
                  <a:latin typeface="Arial" panose="020B0604020202020204" pitchFamily="34" charset="0"/>
                  <a:cs typeface="Arial" panose="020B0604020202020204" pitchFamily="34" charset="0"/>
                </a:rPr>
                <a:t>à  </a:t>
              </a:r>
              <a:r>
                <a:rPr sz="900" spc="-51" dirty="0">
                  <a:latin typeface="Arial" panose="020B0604020202020204" pitchFamily="34" charset="0"/>
                  <a:cs typeface="Arial" panose="020B0604020202020204" pitchFamily="34" charset="0"/>
                </a:rPr>
                <a:t>m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é</a:t>
              </a:r>
              <a:r>
                <a:rPr sz="900" spc="-23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li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sz="900" spc="-28" dirty="0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sz="900" spc="-20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sz="900" spc="-3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  <a:r>
                <a:rPr sz="900" spc="-2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l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sz="900" spc="-14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sz="900" spc="-51" dirty="0">
                  <a:latin typeface="Arial" panose="020B0604020202020204" pitchFamily="34" charset="0"/>
                  <a:cs typeface="Arial" panose="020B0604020202020204" pitchFamily="34" charset="0"/>
                </a:rPr>
                <a:t>m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  <a:r>
                <a:rPr sz="900" spc="-28" dirty="0"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sz="900" spc="-14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25" dirty="0">
                  <a:latin typeface="Arial" panose="020B0604020202020204" pitchFamily="34" charset="0"/>
                  <a:cs typeface="Arial" panose="020B0604020202020204" pitchFamily="34" charset="0"/>
                </a:rPr>
                <a:t>à  a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tt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end</a:t>
              </a:r>
              <a:r>
                <a:rPr sz="900" spc="-23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,</a:t>
              </a:r>
              <a:r>
                <a:rPr sz="900" spc="-2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pou</a:t>
              </a:r>
              <a:r>
                <a:rPr sz="900" spc="-20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 fi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n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  <a:r>
                <a:rPr sz="900" spc="-23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,</a:t>
              </a:r>
              <a:r>
                <a:rPr sz="900" spc="-14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pou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r  </a:t>
              </a:r>
              <a:r>
                <a:rPr sz="900" spc="-25" dirty="0">
                  <a:latin typeface="Arial" panose="020B0604020202020204" pitchFamily="34" charset="0"/>
                  <a:cs typeface="Arial" panose="020B0604020202020204" pitchFamily="34" charset="0"/>
                </a:rPr>
                <a:t>s’is</a:t>
              </a:r>
              <a:r>
                <a:rPr sz="900" spc="-28" dirty="0">
                  <a:latin typeface="Arial" panose="020B0604020202020204" pitchFamily="34" charset="0"/>
                  <a:cs typeface="Arial" panose="020B0604020202020204" pitchFamily="34" charset="0"/>
                </a:rPr>
                <a:t>o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l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sz="900" spc="-23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,</a:t>
              </a:r>
              <a:r>
                <a:rPr sz="900" spc="-8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  <a:r>
                <a:rPr sz="900" spc="-25" dirty="0">
                  <a:latin typeface="Arial" panose="020B0604020202020204" pitchFamily="34" charset="0"/>
                  <a:cs typeface="Arial" panose="020B0604020202020204" pitchFamily="34" charset="0"/>
                </a:rPr>
                <a:t>c.</a:t>
              </a:r>
              <a:endParaRPr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8" name="object 129">
              <a:extLst>
                <a:ext uri="{FF2B5EF4-FFF2-40B4-BE49-F238E27FC236}">
                  <a16:creationId xmlns:a16="http://schemas.microsoft.com/office/drawing/2014/main" id="{63DFC686-5C0D-4165-908E-2E344B8C0DC4}"/>
                </a:ext>
              </a:extLst>
            </p:cNvPr>
            <p:cNvSpPr txBox="1"/>
            <p:nvPr/>
          </p:nvSpPr>
          <p:spPr>
            <a:xfrm>
              <a:off x="5753881" y="1575050"/>
              <a:ext cx="910831" cy="333382"/>
            </a:xfrm>
            <a:prstGeom prst="rect">
              <a:avLst/>
            </a:prstGeom>
          </p:spPr>
          <p:txBody>
            <a:bodyPr vert="horz" wrap="square" lIns="0" tIns="6429" rIns="0" bIns="0" rtlCol="0">
              <a:spAutoFit/>
            </a:bodyPr>
            <a:lstStyle/>
            <a:p>
              <a:pPr marL="7144" marR="2858" indent="-357" algn="ctr">
                <a:lnSpc>
                  <a:spcPct val="103600"/>
                </a:lnSpc>
                <a:spcBef>
                  <a:spcPts val="51"/>
                </a:spcBef>
              </a:pPr>
              <a:r>
                <a:rPr sz="900" u="sng" spc="-39" dirty="0">
                  <a:solidFill>
                    <a:srgbClr val="009999"/>
                  </a:solidFill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  <a:hlinkClick r:id="rId2" action="ppaction://hlinksldjump"/>
                </a:rPr>
                <a:t>P</a:t>
              </a:r>
              <a:r>
                <a:rPr sz="900" u="sng" spc="-23" dirty="0">
                  <a:solidFill>
                    <a:srgbClr val="009999"/>
                  </a:solidFill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  <a:hlinkClick r:id="rId2" action="ppaction://hlinksldjump"/>
                </a:rPr>
                <a:t>r</a:t>
              </a:r>
              <a:r>
                <a:rPr sz="900" u="sng" spc="-31" dirty="0">
                  <a:solidFill>
                    <a:srgbClr val="009999"/>
                  </a:solidFill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  <a:hlinkClick r:id="rId2" action="ppaction://hlinksldjump"/>
                </a:rPr>
                <a:t>opos</a:t>
              </a:r>
              <a:r>
                <a:rPr sz="900" u="sng" spc="-28" dirty="0">
                  <a:solidFill>
                    <a:srgbClr val="009999"/>
                  </a:solidFill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  <a:hlinkClick r:id="rId2" action="ppaction://hlinksldjump"/>
                </a:rPr>
                <a:t>e</a:t>
              </a:r>
              <a:r>
                <a:rPr sz="900" u="sng" spc="-20" dirty="0">
                  <a:solidFill>
                    <a:srgbClr val="009999"/>
                  </a:solidFill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  <a:hlinkClick r:id="rId2" action="ppaction://hlinksldjump"/>
                </a:rPr>
                <a:t>r</a:t>
              </a:r>
              <a:r>
                <a:rPr sz="900" u="sng" spc="-11" dirty="0">
                  <a:solidFill>
                    <a:srgbClr val="009999"/>
                  </a:solidFill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  <a:hlinkClick r:id="rId2" action="ppaction://hlinksldjump"/>
                </a:rPr>
                <a:t> </a:t>
              </a:r>
              <a:r>
                <a:rPr sz="900" u="sng" spc="-31" dirty="0">
                  <a:solidFill>
                    <a:srgbClr val="009999"/>
                  </a:solidFill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  <a:hlinkClick r:id="rId2" action="ppaction://hlinksldjump"/>
                </a:rPr>
                <a:t>de</a:t>
              </a:r>
              <a:r>
                <a:rPr sz="900" u="sng" spc="-23" dirty="0">
                  <a:solidFill>
                    <a:srgbClr val="009999"/>
                  </a:solidFill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  <a:hlinkClick r:id="rId2" action="ppaction://hlinksldjump"/>
                </a:rPr>
                <a:t>s </a:t>
              </a:r>
              <a:r>
                <a:rPr sz="900" spc="-17" dirty="0">
                  <a:solidFill>
                    <a:srgbClr val="009999"/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2" action="ppaction://hlinksldjump"/>
                </a:rPr>
                <a:t> </a:t>
              </a:r>
              <a:r>
                <a:rPr sz="900" u="sng" spc="-31" dirty="0">
                  <a:solidFill>
                    <a:srgbClr val="009999"/>
                  </a:solidFill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  <a:hlinkClick r:id="rId2" action="ppaction://hlinksldjump"/>
                </a:rPr>
                <a:t>c</a:t>
              </a:r>
              <a:r>
                <a:rPr sz="900" u="sng" spc="-28" dirty="0">
                  <a:solidFill>
                    <a:srgbClr val="009999"/>
                  </a:solidFill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  <a:hlinkClick r:id="rId2" action="ppaction://hlinksldjump"/>
                </a:rPr>
                <a:t>a</a:t>
              </a:r>
              <a:r>
                <a:rPr sz="900" u="sng" spc="-23" dirty="0">
                  <a:solidFill>
                    <a:srgbClr val="009999"/>
                  </a:solidFill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  <a:hlinkClick r:id="rId2" action="ppaction://hlinksldjump"/>
                </a:rPr>
                <a:t>r</a:t>
              </a:r>
              <a:r>
                <a:rPr sz="900" u="sng" spc="-17" dirty="0">
                  <a:solidFill>
                    <a:srgbClr val="009999"/>
                  </a:solidFill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  <a:hlinkClick r:id="rId2" action="ppaction://hlinksldjump"/>
                </a:rPr>
                <a:t>t</a:t>
              </a:r>
              <a:r>
                <a:rPr sz="900" u="sng" spc="-31" dirty="0">
                  <a:solidFill>
                    <a:srgbClr val="009999"/>
                  </a:solidFill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  <a:hlinkClick r:id="rId2" action="ppaction://hlinksldjump"/>
                </a:rPr>
                <a:t>e</a:t>
              </a:r>
              <a:r>
                <a:rPr sz="900" u="sng" spc="-28" dirty="0">
                  <a:solidFill>
                    <a:srgbClr val="009999"/>
                  </a:solidFill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  <a:hlinkClick r:id="rId2" action="ppaction://hlinksldjump"/>
                </a:rPr>
                <a:t>s</a:t>
              </a:r>
              <a:r>
                <a:rPr sz="900" u="sng" spc="-14" dirty="0">
                  <a:solidFill>
                    <a:srgbClr val="009999"/>
                  </a:solidFill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  <a:hlinkClick r:id="rId2" action="ppaction://hlinksldjump"/>
                </a:rPr>
                <a:t> </a:t>
              </a:r>
              <a:r>
                <a:rPr sz="900" u="sng" spc="-31" dirty="0">
                  <a:solidFill>
                    <a:srgbClr val="009999"/>
                  </a:solidFill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  <a:hlinkClick r:id="rId2" action="ppaction://hlinksldjump"/>
                </a:rPr>
                <a:t>bes</a:t>
              </a:r>
              <a:r>
                <a:rPr sz="900" u="sng" spc="-28" dirty="0">
                  <a:solidFill>
                    <a:srgbClr val="009999"/>
                  </a:solidFill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  <a:hlinkClick r:id="rId2" action="ppaction://hlinksldjump"/>
                </a:rPr>
                <a:t>o</a:t>
              </a:r>
              <a:r>
                <a:rPr sz="900" u="sng" spc="-17" dirty="0">
                  <a:solidFill>
                    <a:srgbClr val="009999"/>
                  </a:solidFill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  <a:hlinkClick r:id="rId2" action="ppaction://hlinksldjump"/>
                </a:rPr>
                <a:t>i</a:t>
              </a:r>
              <a:r>
                <a:rPr sz="900" u="sng" spc="-31" dirty="0">
                  <a:solidFill>
                    <a:srgbClr val="009999"/>
                  </a:solidFill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  <a:hlinkClick r:id="rId2" action="ppaction://hlinksldjump"/>
                </a:rPr>
                <a:t>n</a:t>
              </a:r>
              <a:r>
                <a:rPr sz="900" u="sng" spc="-23" dirty="0">
                  <a:solidFill>
                    <a:srgbClr val="009999"/>
                  </a:solidFill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  <a:hlinkClick r:id="rId2" action="ppaction://hlinksldjump"/>
                </a:rPr>
                <a:t>s </a:t>
              </a:r>
              <a:r>
                <a:rPr sz="900" spc="-17" dirty="0">
                  <a:solidFill>
                    <a:srgbClr val="009999"/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2" action="ppaction://hlinksldjump"/>
                </a:rPr>
                <a:t> </a:t>
              </a:r>
              <a:r>
                <a:rPr sz="900" u="sng" spc="-23" dirty="0">
                  <a:solidFill>
                    <a:srgbClr val="009999"/>
                  </a:solidFill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  <a:hlinkClick r:id="rId2" action="ppaction://hlinksldjump"/>
                </a:rPr>
                <a:t>(</a:t>
              </a:r>
              <a:r>
                <a:rPr sz="900" u="sng" spc="-31" dirty="0">
                  <a:solidFill>
                    <a:srgbClr val="009999"/>
                  </a:solidFill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  <a:hlinkClick r:id="rId2" action="ppaction://hlinksldjump"/>
                </a:rPr>
                <a:t>bes</a:t>
              </a:r>
              <a:r>
                <a:rPr sz="900" u="sng" spc="-28" dirty="0">
                  <a:solidFill>
                    <a:srgbClr val="009999"/>
                  </a:solidFill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  <a:hlinkClick r:id="rId2" action="ppaction://hlinksldjump"/>
                </a:rPr>
                <a:t>o</a:t>
              </a:r>
              <a:r>
                <a:rPr sz="900" u="sng" spc="-17" dirty="0">
                  <a:solidFill>
                    <a:srgbClr val="009999"/>
                  </a:solidFill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  <a:hlinkClick r:id="rId2" action="ppaction://hlinksldjump"/>
                </a:rPr>
                <a:t>i</a:t>
              </a:r>
              <a:r>
                <a:rPr sz="900" u="sng" spc="-31" dirty="0">
                  <a:solidFill>
                    <a:srgbClr val="009999"/>
                  </a:solidFill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  <a:hlinkClick r:id="rId2" action="ppaction://hlinksldjump"/>
                </a:rPr>
                <a:t>n</a:t>
              </a:r>
              <a:r>
                <a:rPr sz="900" u="sng" spc="-6" dirty="0">
                  <a:solidFill>
                    <a:srgbClr val="009999"/>
                  </a:solidFill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  <a:hlinkClick r:id="rId2" action="ppaction://hlinksldjump"/>
                </a:rPr>
                <a:t> </a:t>
              </a:r>
              <a:r>
                <a:rPr sz="900" u="sng" spc="-31" dirty="0">
                  <a:solidFill>
                    <a:srgbClr val="009999"/>
                  </a:solidFill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  <a:hlinkClick r:id="rId2" action="ppaction://hlinksldjump"/>
                </a:rPr>
                <a:t>d</a:t>
              </a:r>
              <a:r>
                <a:rPr sz="900" u="sng" spc="-17" dirty="0">
                  <a:solidFill>
                    <a:srgbClr val="009999"/>
                  </a:solidFill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  <a:hlinkClick r:id="rId2" action="ppaction://hlinksldjump"/>
                </a:rPr>
                <a:t>’</a:t>
              </a:r>
              <a:r>
                <a:rPr sz="900" u="sng" spc="-28" dirty="0">
                  <a:solidFill>
                    <a:srgbClr val="009999"/>
                  </a:solidFill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  <a:hlinkClick r:id="rId2" action="ppaction://hlinksldjump"/>
                </a:rPr>
                <a:t>une </a:t>
              </a:r>
              <a:r>
                <a:rPr sz="900" spc="-28" dirty="0">
                  <a:solidFill>
                    <a:srgbClr val="009999"/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2" action="ppaction://hlinksldjump"/>
                </a:rPr>
                <a:t> pau</a:t>
              </a:r>
              <a:r>
                <a:rPr sz="900" spc="-31" dirty="0">
                  <a:solidFill>
                    <a:srgbClr val="009999"/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2" action="ppaction://hlinksldjump"/>
                </a:rPr>
                <a:t>s</a:t>
              </a:r>
              <a:r>
                <a:rPr sz="900" spc="-28" dirty="0">
                  <a:solidFill>
                    <a:srgbClr val="009999"/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2" action="ppaction://hlinksldjump"/>
                </a:rPr>
                <a:t>e</a:t>
              </a:r>
              <a:r>
                <a:rPr sz="900" spc="-17" dirty="0">
                  <a:solidFill>
                    <a:srgbClr val="009999"/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2" action="ppaction://hlinksldjump"/>
                </a:rPr>
                <a:t>,</a:t>
              </a:r>
              <a:r>
                <a:rPr sz="900" spc="-20" dirty="0">
                  <a:solidFill>
                    <a:srgbClr val="009999"/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2" action="ppaction://hlinksldjump"/>
                </a:rPr>
                <a:t> </a:t>
              </a:r>
              <a:r>
                <a:rPr sz="900" spc="-31" dirty="0">
                  <a:solidFill>
                    <a:srgbClr val="009999"/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2" action="ppaction://hlinksldjump"/>
                </a:rPr>
                <a:t>de</a:t>
              </a:r>
              <a:r>
                <a:rPr sz="900" spc="-14" dirty="0">
                  <a:solidFill>
                    <a:srgbClr val="009999"/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2" action="ppaction://hlinksldjump"/>
                </a:rPr>
                <a:t> </a:t>
              </a:r>
              <a:r>
                <a:rPr sz="900" spc="-31" dirty="0">
                  <a:solidFill>
                    <a:srgbClr val="009999"/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2" action="ppaction://hlinksldjump"/>
                </a:rPr>
                <a:t>s</a:t>
              </a:r>
              <a:r>
                <a:rPr sz="900" spc="-28" dirty="0">
                  <a:solidFill>
                    <a:srgbClr val="009999"/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2" action="ppaction://hlinksldjump"/>
                </a:rPr>
                <a:t>o</a:t>
              </a:r>
              <a:r>
                <a:rPr sz="900" spc="-23" dirty="0">
                  <a:solidFill>
                    <a:srgbClr val="009999"/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2" action="ppaction://hlinksldjump"/>
                </a:rPr>
                <a:t>r</a:t>
              </a:r>
              <a:r>
                <a:rPr sz="900" spc="-17" dirty="0">
                  <a:solidFill>
                    <a:srgbClr val="009999"/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2" action="ppaction://hlinksldjump"/>
                </a:rPr>
                <a:t>ti</a:t>
              </a:r>
              <a:r>
                <a:rPr sz="900" spc="-23" dirty="0">
                  <a:solidFill>
                    <a:srgbClr val="009999"/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2" action="ppaction://hlinksldjump"/>
                </a:rPr>
                <a:t>r</a:t>
              </a:r>
              <a:r>
                <a:rPr sz="900" spc="-17" dirty="0">
                  <a:solidFill>
                    <a:srgbClr val="009999"/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2" action="ppaction://hlinksldjump"/>
                </a:rPr>
                <a:t>,</a:t>
              </a:r>
              <a:r>
                <a:rPr sz="900" spc="-39" dirty="0">
                  <a:solidFill>
                    <a:srgbClr val="009999"/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2" action="ppaction://hlinksldjump"/>
                </a:rPr>
                <a:t>…)</a:t>
              </a:r>
              <a:endParaRPr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9" name="object 132">
              <a:extLst>
                <a:ext uri="{FF2B5EF4-FFF2-40B4-BE49-F238E27FC236}">
                  <a16:creationId xmlns:a16="http://schemas.microsoft.com/office/drawing/2014/main" id="{B3A28B59-7D80-421C-AB09-A9DB3D6C3BBE}"/>
                </a:ext>
              </a:extLst>
            </p:cNvPr>
            <p:cNvSpPr/>
            <p:nvPr/>
          </p:nvSpPr>
          <p:spPr>
            <a:xfrm>
              <a:off x="6554723" y="1132332"/>
              <a:ext cx="544195" cy="1091565"/>
            </a:xfrm>
            <a:custGeom>
              <a:avLst/>
              <a:gdLst/>
              <a:ahLst/>
              <a:cxnLst/>
              <a:rect l="l" t="t" r="r" b="b"/>
              <a:pathLst>
                <a:path w="544195" h="1091564">
                  <a:moveTo>
                    <a:pt x="393192" y="0"/>
                  </a:moveTo>
                  <a:lnTo>
                    <a:pt x="0" y="309371"/>
                  </a:lnTo>
                </a:path>
                <a:path w="544195" h="1091564">
                  <a:moveTo>
                    <a:pt x="544068" y="111251"/>
                  </a:moveTo>
                  <a:lnTo>
                    <a:pt x="120396" y="1091183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0" name="object 162">
              <a:extLst>
                <a:ext uri="{FF2B5EF4-FFF2-40B4-BE49-F238E27FC236}">
                  <a16:creationId xmlns:a16="http://schemas.microsoft.com/office/drawing/2014/main" id="{F3201BBF-E681-4D6E-8A35-7263C6BC10EB}"/>
                </a:ext>
              </a:extLst>
            </p:cNvPr>
            <p:cNvSpPr txBox="1"/>
            <p:nvPr/>
          </p:nvSpPr>
          <p:spPr>
            <a:xfrm>
              <a:off x="5920931" y="2259477"/>
              <a:ext cx="781685" cy="445353"/>
            </a:xfrm>
            <a:prstGeom prst="rect">
              <a:avLst/>
            </a:prstGeom>
          </p:spPr>
          <p:txBody>
            <a:bodyPr vert="horz" wrap="square" lIns="0" tIns="6429" rIns="0" bIns="0" rtlCol="0">
              <a:spAutoFit/>
            </a:bodyPr>
            <a:lstStyle/>
            <a:p>
              <a:pPr marL="14644" marR="2858" indent="-7858" algn="just">
                <a:lnSpc>
                  <a:spcPct val="103600"/>
                </a:lnSpc>
                <a:spcBef>
                  <a:spcPts val="51"/>
                </a:spcBef>
              </a:pPr>
              <a:r>
                <a:rPr sz="900" spc="-39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  <a:r>
                <a:rPr sz="900" spc="-23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sz="900" spc="-31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opos</a:t>
              </a:r>
              <a:r>
                <a:rPr sz="900" spc="-28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sz="900" spc="-20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sz="900" spc="-11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1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un</a:t>
              </a:r>
              <a:r>
                <a:rPr sz="900" spc="-14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1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«</a:t>
              </a:r>
              <a:r>
                <a:rPr sz="900" spc="-14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1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  <a:r>
                <a:rPr sz="900" spc="-28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r>
                <a:rPr sz="900" spc="-31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h</a:t>
              </a:r>
              <a:r>
                <a:rPr sz="900" spc="-17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  <a:r>
                <a:rPr sz="900" spc="-31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sz="900" spc="-20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sz="900" spc="-11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28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en 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17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j</a:t>
              </a:r>
              <a:r>
                <a:rPr sz="900" spc="-31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sz="900" spc="-11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1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»</a:t>
              </a:r>
              <a:r>
                <a:rPr sz="900" spc="-20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1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pou</a:t>
              </a:r>
              <a:r>
                <a:rPr sz="900" spc="-20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sz="900" spc="-11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1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pe</a:t>
              </a:r>
              <a:r>
                <a:rPr sz="900" spc="-23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sz="900" spc="-51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m</a:t>
              </a:r>
              <a:r>
                <a:rPr sz="900" spc="-31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sz="900" spc="-17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tt</a:t>
              </a:r>
              <a:r>
                <a:rPr sz="900" spc="-23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sz="900" spc="-31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sz="900" spc="-14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1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au</a:t>
              </a:r>
              <a:r>
                <a:rPr sz="900" spc="-23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x 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1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é</a:t>
              </a:r>
              <a:r>
                <a:rPr sz="900" spc="-17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l</a:t>
              </a:r>
              <a:r>
                <a:rPr sz="900" spc="-31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èv</a:t>
              </a:r>
              <a:r>
                <a:rPr sz="900" spc="-28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es</a:t>
              </a:r>
              <a:r>
                <a:rPr sz="900" spc="-14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1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sz="900" spc="-17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’</a:t>
              </a:r>
              <a:r>
                <a:rPr sz="900" spc="-31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ex</a:t>
              </a:r>
              <a:r>
                <a:rPr sz="900" spc="-28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  <a:r>
                <a:rPr sz="900" spc="-23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sz="900" spc="-17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  <a:r>
                <a:rPr sz="900" spc="-51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m</a:t>
              </a:r>
              <a:r>
                <a:rPr sz="900" spc="-31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sz="900" spc="-20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sz="900" spc="-3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17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l</a:t>
              </a:r>
              <a:r>
                <a:rPr sz="900" spc="-31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eu</a:t>
              </a:r>
              <a:r>
                <a:rPr sz="900" spc="-23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rs 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23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sz="900" spc="-31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ess</a:t>
              </a:r>
              <a:r>
                <a:rPr sz="900" spc="-28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sz="900" spc="-31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n</a:t>
              </a:r>
              <a:r>
                <a:rPr sz="900" spc="-17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ti</a:t>
              </a:r>
              <a:r>
                <a:rPr sz="900" spc="-28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sz="900" spc="-14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23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(</a:t>
              </a:r>
              <a:r>
                <a:rPr sz="900" spc="-31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  <a:r>
                <a:rPr sz="900" spc="-28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o</a:t>
              </a:r>
              <a:r>
                <a:rPr sz="900" spc="-31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n</a:t>
              </a:r>
              <a:r>
                <a:rPr sz="900" spc="-17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fi</a:t>
              </a:r>
              <a:r>
                <a:rPr sz="900" spc="-31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den</a:t>
              </a:r>
              <a:r>
                <a:rPr sz="900" spc="-17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ti</a:t>
              </a:r>
              <a:r>
                <a:rPr sz="900" spc="-31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sz="900" spc="-17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l</a:t>
              </a:r>
              <a:r>
                <a:rPr sz="900" spc="-20" dirty="0"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  <a:endParaRPr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82" name="object 190">
              <a:extLst>
                <a:ext uri="{FF2B5EF4-FFF2-40B4-BE49-F238E27FC236}">
                  <a16:creationId xmlns:a16="http://schemas.microsoft.com/office/drawing/2014/main" id="{38E14722-6B57-4293-B685-88B34CE53909}"/>
                </a:ext>
              </a:extLst>
            </p:cNvPr>
            <p:cNvGrpSpPr/>
            <p:nvPr/>
          </p:nvGrpSpPr>
          <p:grpSpPr>
            <a:xfrm>
              <a:off x="7278623" y="1132332"/>
              <a:ext cx="1498600" cy="685800"/>
              <a:chOff x="7278623" y="1132332"/>
              <a:chExt cx="1498600" cy="685800"/>
            </a:xfrm>
          </p:grpSpPr>
          <p:sp>
            <p:nvSpPr>
              <p:cNvPr id="85" name="object 191">
                <a:extLst>
                  <a:ext uri="{FF2B5EF4-FFF2-40B4-BE49-F238E27FC236}">
                    <a16:creationId xmlns:a16="http://schemas.microsoft.com/office/drawing/2014/main" id="{CEF66816-E649-4763-ADE2-2659EA567EAD}"/>
                  </a:ext>
                </a:extLst>
              </p:cNvPr>
              <p:cNvSpPr/>
              <p:nvPr/>
            </p:nvSpPr>
            <p:spPr>
              <a:xfrm>
                <a:off x="7283195" y="1234440"/>
                <a:ext cx="276225" cy="579120"/>
              </a:xfrm>
              <a:custGeom>
                <a:avLst/>
                <a:gdLst/>
                <a:ahLst/>
                <a:cxnLst/>
                <a:rect l="l" t="t" r="r" b="b"/>
                <a:pathLst>
                  <a:path w="276225" h="579119">
                    <a:moveTo>
                      <a:pt x="0" y="0"/>
                    </a:moveTo>
                    <a:lnTo>
                      <a:pt x="275844" y="579120"/>
                    </a:lnTo>
                  </a:path>
                </a:pathLst>
              </a:custGeom>
              <a:ln w="9144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6" name="object 192">
                <a:extLst>
                  <a:ext uri="{FF2B5EF4-FFF2-40B4-BE49-F238E27FC236}">
                    <a16:creationId xmlns:a16="http://schemas.microsoft.com/office/drawing/2014/main" id="{1AE0F947-EF5F-4F8D-B856-DA2CD79F3261}"/>
                  </a:ext>
                </a:extLst>
              </p:cNvPr>
              <p:cNvSpPr/>
              <p:nvPr/>
            </p:nvSpPr>
            <p:spPr>
              <a:xfrm>
                <a:off x="7780019" y="1136904"/>
                <a:ext cx="992505" cy="480059"/>
              </a:xfrm>
              <a:custGeom>
                <a:avLst/>
                <a:gdLst/>
                <a:ahLst/>
                <a:cxnLst/>
                <a:rect l="l" t="t" r="r" b="b"/>
                <a:pathLst>
                  <a:path w="992504" h="480059">
                    <a:moveTo>
                      <a:pt x="912113" y="0"/>
                    </a:moveTo>
                    <a:lnTo>
                      <a:pt x="80009" y="0"/>
                    </a:lnTo>
                    <a:lnTo>
                      <a:pt x="48863" y="6286"/>
                    </a:lnTo>
                    <a:lnTo>
                      <a:pt x="23431" y="23431"/>
                    </a:lnTo>
                    <a:lnTo>
                      <a:pt x="6286" y="48863"/>
                    </a:lnTo>
                    <a:lnTo>
                      <a:pt x="0" y="80010"/>
                    </a:lnTo>
                    <a:lnTo>
                      <a:pt x="0" y="400050"/>
                    </a:lnTo>
                    <a:lnTo>
                      <a:pt x="6286" y="431196"/>
                    </a:lnTo>
                    <a:lnTo>
                      <a:pt x="23431" y="456628"/>
                    </a:lnTo>
                    <a:lnTo>
                      <a:pt x="48863" y="473773"/>
                    </a:lnTo>
                    <a:lnTo>
                      <a:pt x="80009" y="480060"/>
                    </a:lnTo>
                    <a:lnTo>
                      <a:pt x="912113" y="480060"/>
                    </a:lnTo>
                    <a:lnTo>
                      <a:pt x="943260" y="473773"/>
                    </a:lnTo>
                    <a:lnTo>
                      <a:pt x="968692" y="456628"/>
                    </a:lnTo>
                    <a:lnTo>
                      <a:pt x="985837" y="431196"/>
                    </a:lnTo>
                    <a:lnTo>
                      <a:pt x="992124" y="400050"/>
                    </a:lnTo>
                    <a:lnTo>
                      <a:pt x="992124" y="80010"/>
                    </a:lnTo>
                    <a:lnTo>
                      <a:pt x="985837" y="48863"/>
                    </a:lnTo>
                    <a:lnTo>
                      <a:pt x="968692" y="23431"/>
                    </a:lnTo>
                    <a:lnTo>
                      <a:pt x="943260" y="6286"/>
                    </a:lnTo>
                    <a:lnTo>
                      <a:pt x="912113" y="0"/>
                    </a:lnTo>
                    <a:close/>
                  </a:path>
                </a:pathLst>
              </a:custGeom>
              <a:solidFill>
                <a:srgbClr val="FFCC99"/>
              </a:solidFill>
            </p:spPr>
            <p:txBody>
              <a:bodyPr wrap="square" lIns="0" tIns="0" rIns="0" bIns="0" rtlCol="0"/>
              <a:lstStyle/>
              <a:p>
                <a:endParaRPr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7" name="object 193">
                <a:extLst>
                  <a:ext uri="{FF2B5EF4-FFF2-40B4-BE49-F238E27FC236}">
                    <a16:creationId xmlns:a16="http://schemas.microsoft.com/office/drawing/2014/main" id="{F7521001-6E7A-42AA-BECC-2C13DEDC25A4}"/>
                  </a:ext>
                </a:extLst>
              </p:cNvPr>
              <p:cNvSpPr/>
              <p:nvPr/>
            </p:nvSpPr>
            <p:spPr>
              <a:xfrm>
                <a:off x="7594091" y="1136904"/>
                <a:ext cx="1178560" cy="480059"/>
              </a:xfrm>
              <a:custGeom>
                <a:avLst/>
                <a:gdLst/>
                <a:ahLst/>
                <a:cxnLst/>
                <a:rect l="l" t="t" r="r" b="b"/>
                <a:pathLst>
                  <a:path w="1178559" h="480059">
                    <a:moveTo>
                      <a:pt x="185927" y="80010"/>
                    </a:moveTo>
                    <a:lnTo>
                      <a:pt x="192214" y="48863"/>
                    </a:lnTo>
                    <a:lnTo>
                      <a:pt x="209359" y="23431"/>
                    </a:lnTo>
                    <a:lnTo>
                      <a:pt x="234791" y="6286"/>
                    </a:lnTo>
                    <a:lnTo>
                      <a:pt x="265937" y="0"/>
                    </a:lnTo>
                    <a:lnTo>
                      <a:pt x="1098041" y="0"/>
                    </a:lnTo>
                    <a:lnTo>
                      <a:pt x="1129188" y="6286"/>
                    </a:lnTo>
                    <a:lnTo>
                      <a:pt x="1154620" y="23431"/>
                    </a:lnTo>
                    <a:lnTo>
                      <a:pt x="1171765" y="48863"/>
                    </a:lnTo>
                    <a:lnTo>
                      <a:pt x="1178052" y="80010"/>
                    </a:lnTo>
                    <a:lnTo>
                      <a:pt x="1178052" y="400050"/>
                    </a:lnTo>
                    <a:lnTo>
                      <a:pt x="1171765" y="431196"/>
                    </a:lnTo>
                    <a:lnTo>
                      <a:pt x="1154620" y="456628"/>
                    </a:lnTo>
                    <a:lnTo>
                      <a:pt x="1129188" y="473773"/>
                    </a:lnTo>
                    <a:lnTo>
                      <a:pt x="1098041" y="480060"/>
                    </a:lnTo>
                    <a:lnTo>
                      <a:pt x="265937" y="480060"/>
                    </a:lnTo>
                    <a:lnTo>
                      <a:pt x="234791" y="473773"/>
                    </a:lnTo>
                    <a:lnTo>
                      <a:pt x="209359" y="456628"/>
                    </a:lnTo>
                    <a:lnTo>
                      <a:pt x="192214" y="431196"/>
                    </a:lnTo>
                    <a:lnTo>
                      <a:pt x="185927" y="400050"/>
                    </a:lnTo>
                    <a:lnTo>
                      <a:pt x="185927" y="80010"/>
                    </a:lnTo>
                    <a:close/>
                  </a:path>
                  <a:path w="1178559" h="480059">
                    <a:moveTo>
                      <a:pt x="0" y="97536"/>
                    </a:moveTo>
                    <a:lnTo>
                      <a:pt x="185927" y="131063"/>
                    </a:lnTo>
                  </a:path>
                </a:pathLst>
              </a:custGeom>
              <a:ln w="9144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84" name="object 210">
              <a:extLst>
                <a:ext uri="{FF2B5EF4-FFF2-40B4-BE49-F238E27FC236}">
                  <a16:creationId xmlns:a16="http://schemas.microsoft.com/office/drawing/2014/main" id="{847EC9A3-5A82-46BE-A9BD-2AD81D1109AE}"/>
                </a:ext>
              </a:extLst>
            </p:cNvPr>
            <p:cNvSpPr txBox="1"/>
            <p:nvPr/>
          </p:nvSpPr>
          <p:spPr>
            <a:xfrm>
              <a:off x="7849361" y="1174749"/>
              <a:ext cx="855344" cy="445353"/>
            </a:xfrm>
            <a:prstGeom prst="rect">
              <a:avLst/>
            </a:prstGeom>
          </p:spPr>
          <p:txBody>
            <a:bodyPr vert="horz" wrap="square" lIns="0" tIns="6429" rIns="0" bIns="0" rtlCol="0">
              <a:spAutoFit/>
            </a:bodyPr>
            <a:lstStyle/>
            <a:p>
              <a:pPr marL="7144" marR="2858" algn="ctr">
                <a:lnSpc>
                  <a:spcPct val="103600"/>
                </a:lnSpc>
                <a:spcBef>
                  <a:spcPts val="51"/>
                </a:spcBef>
              </a:pPr>
              <a:r>
                <a:rPr sz="900" spc="-39" dirty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u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o</a:t>
              </a:r>
              <a:r>
                <a:rPr sz="900" spc="-23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sz="900" spc="-28" dirty="0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sz="900" spc="-20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sz="900" spc="-1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l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sz="900" spc="-14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ouc</a:t>
              </a:r>
              <a:r>
                <a:rPr sz="900" spc="-28" dirty="0">
                  <a:latin typeface="Arial" panose="020B0604020202020204" pitchFamily="34" charset="0"/>
                  <a:cs typeface="Arial" panose="020B0604020202020204" pitchFamily="34" charset="0"/>
                </a:rPr>
                <a:t>h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r  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’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ob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j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  <a:r>
                <a:rPr sz="900" spc="-28" dirty="0"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sz="900" spc="-14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en</a:t>
              </a:r>
              <a:r>
                <a:rPr sz="900" spc="-2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  <a:r>
                <a:rPr sz="900" spc="-23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av</a:t>
              </a:r>
              <a:r>
                <a:rPr sz="900" spc="-28" dirty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ill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an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t  </a:t>
              </a:r>
              <a:r>
                <a:rPr sz="900" spc="-23" dirty="0">
                  <a:latin typeface="Arial" panose="020B0604020202020204" pitchFamily="34" charset="0"/>
                  <a:cs typeface="Arial" panose="020B0604020202020204" pitchFamily="34" charset="0"/>
                </a:rPr>
                <a:t>(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sc</a:t>
              </a:r>
              <a:r>
                <a:rPr sz="900" spc="-28" dirty="0">
                  <a:latin typeface="Arial" panose="020B0604020202020204" pitchFamily="34" charset="0"/>
                  <a:cs typeface="Arial" panose="020B0604020202020204" pitchFamily="34" charset="0"/>
                </a:rPr>
                <a:t>o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l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  <a:r>
                <a:rPr sz="900" spc="-23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sz="900" spc="-28" dirty="0"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sz="900" spc="-8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ou</a:t>
              </a:r>
              <a:r>
                <a:rPr sz="900" spc="-14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sz="900" spc="-28" dirty="0"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é</a:t>
              </a:r>
              <a:r>
                <a:rPr sz="900" spc="-23" dirty="0">
                  <a:latin typeface="Arial" panose="020B0604020202020204" pitchFamily="34" charset="0"/>
                  <a:cs typeface="Arial" panose="020B0604020202020204" pitchFamily="34" charset="0"/>
                </a:rPr>
                <a:t>cifi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que</a:t>
              </a:r>
              <a:r>
                <a:rPr sz="900" spc="-20" dirty="0">
                  <a:latin typeface="Arial" panose="020B0604020202020204" pitchFamily="34" charset="0"/>
                  <a:cs typeface="Arial" panose="020B0604020202020204" pitchFamily="34" charset="0"/>
                </a:rPr>
                <a:t>s  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l</a:t>
              </a:r>
              <a:r>
                <a:rPr sz="900" spc="-28" dirty="0"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sz="900" spc="-23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que</a:t>
              </a:r>
              <a:r>
                <a:rPr sz="900" spc="-14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ba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ll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sz="900" spc="-28" dirty="0"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sz="900" spc="-14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51" dirty="0">
                  <a:latin typeface="Arial" panose="020B0604020202020204" pitchFamily="34" charset="0"/>
                  <a:cs typeface="Arial" panose="020B0604020202020204" pitchFamily="34" charset="0"/>
                </a:rPr>
                <a:t>m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ouss</a:t>
              </a:r>
              <a:r>
                <a:rPr sz="900" spc="-28" dirty="0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,</a:t>
              </a:r>
              <a:r>
                <a:rPr sz="900" spc="-39" dirty="0">
                  <a:latin typeface="Arial" panose="020B0604020202020204" pitchFamily="34" charset="0"/>
                  <a:cs typeface="Arial" panose="020B0604020202020204" pitchFamily="34" charset="0"/>
                </a:rPr>
                <a:t>…)</a:t>
              </a:r>
              <a:endParaRPr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" name="Groupe 1">
            <a:extLst>
              <a:ext uri="{FF2B5EF4-FFF2-40B4-BE49-F238E27FC236}">
                <a16:creationId xmlns:a16="http://schemas.microsoft.com/office/drawing/2014/main" id="{46B7EAE5-A422-41AF-AAD3-B8468987B4DE}"/>
              </a:ext>
            </a:extLst>
          </p:cNvPr>
          <p:cNvGrpSpPr/>
          <p:nvPr/>
        </p:nvGrpSpPr>
        <p:grpSpPr>
          <a:xfrm>
            <a:off x="842068" y="5243053"/>
            <a:ext cx="5608823" cy="2284476"/>
            <a:chOff x="3449571" y="4726997"/>
            <a:chExt cx="3236131" cy="1639410"/>
          </a:xfrm>
        </p:grpSpPr>
        <p:grpSp>
          <p:nvGrpSpPr>
            <p:cNvPr id="42" name="object 5">
              <a:extLst>
                <a:ext uri="{FF2B5EF4-FFF2-40B4-BE49-F238E27FC236}">
                  <a16:creationId xmlns:a16="http://schemas.microsoft.com/office/drawing/2014/main" id="{12CD63C5-ECE5-4F89-8BC9-345468838E8B}"/>
                </a:ext>
              </a:extLst>
            </p:cNvPr>
            <p:cNvGrpSpPr/>
            <p:nvPr/>
          </p:nvGrpSpPr>
          <p:grpSpPr>
            <a:xfrm>
              <a:off x="5765827" y="5241236"/>
              <a:ext cx="919875" cy="452553"/>
              <a:chOff x="5023103" y="1527047"/>
              <a:chExt cx="923925" cy="571500"/>
            </a:xfrm>
          </p:grpSpPr>
          <p:sp>
            <p:nvSpPr>
              <p:cNvPr id="68" name="object 6">
                <a:extLst>
                  <a:ext uri="{FF2B5EF4-FFF2-40B4-BE49-F238E27FC236}">
                    <a16:creationId xmlns:a16="http://schemas.microsoft.com/office/drawing/2014/main" id="{A45655FC-D760-40D9-809F-B0A8A8F8EF0E}"/>
                  </a:ext>
                </a:extLst>
              </p:cNvPr>
              <p:cNvSpPr/>
              <p:nvPr/>
            </p:nvSpPr>
            <p:spPr>
              <a:xfrm>
                <a:off x="5027675" y="1531619"/>
                <a:ext cx="914400" cy="562610"/>
              </a:xfrm>
              <a:custGeom>
                <a:avLst/>
                <a:gdLst/>
                <a:ahLst/>
                <a:cxnLst/>
                <a:rect l="l" t="t" r="r" b="b"/>
                <a:pathLst>
                  <a:path w="914400" h="562610">
                    <a:moveTo>
                      <a:pt x="820674" y="0"/>
                    </a:moveTo>
                    <a:lnTo>
                      <a:pt x="93725" y="0"/>
                    </a:lnTo>
                    <a:lnTo>
                      <a:pt x="57221" y="7358"/>
                    </a:lnTo>
                    <a:lnTo>
                      <a:pt x="27432" y="27431"/>
                    </a:lnTo>
                    <a:lnTo>
                      <a:pt x="7358" y="57221"/>
                    </a:lnTo>
                    <a:lnTo>
                      <a:pt x="0" y="93725"/>
                    </a:lnTo>
                    <a:lnTo>
                      <a:pt x="0" y="468629"/>
                    </a:lnTo>
                    <a:lnTo>
                      <a:pt x="7358" y="505134"/>
                    </a:lnTo>
                    <a:lnTo>
                      <a:pt x="27432" y="534923"/>
                    </a:lnTo>
                    <a:lnTo>
                      <a:pt x="57221" y="554997"/>
                    </a:lnTo>
                    <a:lnTo>
                      <a:pt x="93725" y="562355"/>
                    </a:lnTo>
                    <a:lnTo>
                      <a:pt x="820674" y="562355"/>
                    </a:lnTo>
                    <a:lnTo>
                      <a:pt x="857178" y="554997"/>
                    </a:lnTo>
                    <a:lnTo>
                      <a:pt x="886967" y="534923"/>
                    </a:lnTo>
                    <a:lnTo>
                      <a:pt x="907041" y="505134"/>
                    </a:lnTo>
                    <a:lnTo>
                      <a:pt x="914400" y="468629"/>
                    </a:lnTo>
                    <a:lnTo>
                      <a:pt x="914400" y="93725"/>
                    </a:lnTo>
                    <a:lnTo>
                      <a:pt x="907041" y="57221"/>
                    </a:lnTo>
                    <a:lnTo>
                      <a:pt x="886967" y="27431"/>
                    </a:lnTo>
                    <a:lnTo>
                      <a:pt x="857178" y="7358"/>
                    </a:lnTo>
                    <a:lnTo>
                      <a:pt x="820674" y="0"/>
                    </a:lnTo>
                    <a:close/>
                  </a:path>
                </a:pathLst>
              </a:custGeom>
              <a:solidFill>
                <a:srgbClr val="FFFF99"/>
              </a:solidFill>
            </p:spPr>
            <p:txBody>
              <a:bodyPr wrap="square" lIns="0" tIns="0" rIns="0" bIns="0" rtlCol="0"/>
              <a:lstStyle/>
              <a:p>
                <a:endParaRPr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9" name="object 7">
                <a:extLst>
                  <a:ext uri="{FF2B5EF4-FFF2-40B4-BE49-F238E27FC236}">
                    <a16:creationId xmlns:a16="http://schemas.microsoft.com/office/drawing/2014/main" id="{0B6B06A7-EBA5-44A2-AA13-EC620D0FCAF0}"/>
                  </a:ext>
                </a:extLst>
              </p:cNvPr>
              <p:cNvSpPr/>
              <p:nvPr/>
            </p:nvSpPr>
            <p:spPr>
              <a:xfrm>
                <a:off x="5027675" y="1531619"/>
                <a:ext cx="914400" cy="562610"/>
              </a:xfrm>
              <a:custGeom>
                <a:avLst/>
                <a:gdLst/>
                <a:ahLst/>
                <a:cxnLst/>
                <a:rect l="l" t="t" r="r" b="b"/>
                <a:pathLst>
                  <a:path w="914400" h="562610">
                    <a:moveTo>
                      <a:pt x="0" y="93725"/>
                    </a:moveTo>
                    <a:lnTo>
                      <a:pt x="7358" y="57221"/>
                    </a:lnTo>
                    <a:lnTo>
                      <a:pt x="27432" y="27431"/>
                    </a:lnTo>
                    <a:lnTo>
                      <a:pt x="57221" y="7358"/>
                    </a:lnTo>
                    <a:lnTo>
                      <a:pt x="93725" y="0"/>
                    </a:lnTo>
                    <a:lnTo>
                      <a:pt x="820674" y="0"/>
                    </a:lnTo>
                    <a:lnTo>
                      <a:pt x="857178" y="7358"/>
                    </a:lnTo>
                    <a:lnTo>
                      <a:pt x="886967" y="27431"/>
                    </a:lnTo>
                    <a:lnTo>
                      <a:pt x="907041" y="57221"/>
                    </a:lnTo>
                    <a:lnTo>
                      <a:pt x="914400" y="93725"/>
                    </a:lnTo>
                    <a:lnTo>
                      <a:pt x="914400" y="468629"/>
                    </a:lnTo>
                    <a:lnTo>
                      <a:pt x="907041" y="505134"/>
                    </a:lnTo>
                    <a:lnTo>
                      <a:pt x="886967" y="534923"/>
                    </a:lnTo>
                    <a:lnTo>
                      <a:pt x="857178" y="554997"/>
                    </a:lnTo>
                    <a:lnTo>
                      <a:pt x="820674" y="562355"/>
                    </a:lnTo>
                    <a:lnTo>
                      <a:pt x="93725" y="562355"/>
                    </a:lnTo>
                    <a:lnTo>
                      <a:pt x="57221" y="554997"/>
                    </a:lnTo>
                    <a:lnTo>
                      <a:pt x="27432" y="534923"/>
                    </a:lnTo>
                    <a:lnTo>
                      <a:pt x="7358" y="505134"/>
                    </a:lnTo>
                    <a:lnTo>
                      <a:pt x="0" y="468629"/>
                    </a:lnTo>
                    <a:lnTo>
                      <a:pt x="0" y="93725"/>
                    </a:lnTo>
                    <a:close/>
                  </a:path>
                </a:pathLst>
              </a:custGeom>
              <a:ln w="9144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43" name="object 11">
              <a:extLst>
                <a:ext uri="{FF2B5EF4-FFF2-40B4-BE49-F238E27FC236}">
                  <a16:creationId xmlns:a16="http://schemas.microsoft.com/office/drawing/2014/main" id="{3AE3F719-EA27-484E-9203-1E98D188EC45}"/>
                </a:ext>
              </a:extLst>
            </p:cNvPr>
            <p:cNvGrpSpPr/>
            <p:nvPr/>
          </p:nvGrpSpPr>
          <p:grpSpPr>
            <a:xfrm>
              <a:off x="5741701" y="4726997"/>
              <a:ext cx="727049" cy="312765"/>
              <a:chOff x="5184647" y="1053083"/>
              <a:chExt cx="730250" cy="394970"/>
            </a:xfrm>
          </p:grpSpPr>
          <p:sp>
            <p:nvSpPr>
              <p:cNvPr id="66" name="object 12">
                <a:extLst>
                  <a:ext uri="{FF2B5EF4-FFF2-40B4-BE49-F238E27FC236}">
                    <a16:creationId xmlns:a16="http://schemas.microsoft.com/office/drawing/2014/main" id="{FAF463FF-CF7A-4282-A02A-DB168FD33FA9}"/>
                  </a:ext>
                </a:extLst>
              </p:cNvPr>
              <p:cNvSpPr/>
              <p:nvPr/>
            </p:nvSpPr>
            <p:spPr>
              <a:xfrm>
                <a:off x="5189219" y="1057655"/>
                <a:ext cx="721360" cy="386080"/>
              </a:xfrm>
              <a:custGeom>
                <a:avLst/>
                <a:gdLst/>
                <a:ahLst/>
                <a:cxnLst/>
                <a:rect l="l" t="t" r="r" b="b"/>
                <a:pathLst>
                  <a:path w="721360" h="386080">
                    <a:moveTo>
                      <a:pt x="656589" y="0"/>
                    </a:moveTo>
                    <a:lnTo>
                      <a:pt x="64262" y="0"/>
                    </a:lnTo>
                    <a:lnTo>
                      <a:pt x="39272" y="5058"/>
                    </a:lnTo>
                    <a:lnTo>
                      <a:pt x="18843" y="18843"/>
                    </a:lnTo>
                    <a:lnTo>
                      <a:pt x="5058" y="39272"/>
                    </a:lnTo>
                    <a:lnTo>
                      <a:pt x="0" y="64262"/>
                    </a:lnTo>
                    <a:lnTo>
                      <a:pt x="0" y="321310"/>
                    </a:lnTo>
                    <a:lnTo>
                      <a:pt x="5058" y="346299"/>
                    </a:lnTo>
                    <a:lnTo>
                      <a:pt x="18843" y="366728"/>
                    </a:lnTo>
                    <a:lnTo>
                      <a:pt x="39272" y="380513"/>
                    </a:lnTo>
                    <a:lnTo>
                      <a:pt x="64262" y="385572"/>
                    </a:lnTo>
                    <a:lnTo>
                      <a:pt x="656589" y="385572"/>
                    </a:lnTo>
                    <a:lnTo>
                      <a:pt x="681579" y="380513"/>
                    </a:lnTo>
                    <a:lnTo>
                      <a:pt x="702008" y="366728"/>
                    </a:lnTo>
                    <a:lnTo>
                      <a:pt x="715793" y="346299"/>
                    </a:lnTo>
                    <a:lnTo>
                      <a:pt x="720851" y="321310"/>
                    </a:lnTo>
                    <a:lnTo>
                      <a:pt x="720851" y="64262"/>
                    </a:lnTo>
                    <a:lnTo>
                      <a:pt x="715793" y="39272"/>
                    </a:lnTo>
                    <a:lnTo>
                      <a:pt x="702008" y="18843"/>
                    </a:lnTo>
                    <a:lnTo>
                      <a:pt x="681579" y="5058"/>
                    </a:lnTo>
                    <a:lnTo>
                      <a:pt x="656589" y="0"/>
                    </a:lnTo>
                    <a:close/>
                  </a:path>
                </a:pathLst>
              </a:custGeom>
              <a:solidFill>
                <a:srgbClr val="FFFF99"/>
              </a:solidFill>
            </p:spPr>
            <p:txBody>
              <a:bodyPr wrap="square" lIns="0" tIns="0" rIns="0" bIns="0" rtlCol="0"/>
              <a:lstStyle/>
              <a:p>
                <a:endParaRPr sz="9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7" name="object 13">
                <a:extLst>
                  <a:ext uri="{FF2B5EF4-FFF2-40B4-BE49-F238E27FC236}">
                    <a16:creationId xmlns:a16="http://schemas.microsoft.com/office/drawing/2014/main" id="{5073AC87-45F1-43FC-AAAB-E1A01EF4A935}"/>
                  </a:ext>
                </a:extLst>
              </p:cNvPr>
              <p:cNvSpPr/>
              <p:nvPr/>
            </p:nvSpPr>
            <p:spPr>
              <a:xfrm>
                <a:off x="5189219" y="1057655"/>
                <a:ext cx="721360" cy="386080"/>
              </a:xfrm>
              <a:custGeom>
                <a:avLst/>
                <a:gdLst/>
                <a:ahLst/>
                <a:cxnLst/>
                <a:rect l="l" t="t" r="r" b="b"/>
                <a:pathLst>
                  <a:path w="721360" h="386080">
                    <a:moveTo>
                      <a:pt x="0" y="64262"/>
                    </a:moveTo>
                    <a:lnTo>
                      <a:pt x="5058" y="39272"/>
                    </a:lnTo>
                    <a:lnTo>
                      <a:pt x="18843" y="18843"/>
                    </a:lnTo>
                    <a:lnTo>
                      <a:pt x="39272" y="5058"/>
                    </a:lnTo>
                    <a:lnTo>
                      <a:pt x="64262" y="0"/>
                    </a:lnTo>
                    <a:lnTo>
                      <a:pt x="656589" y="0"/>
                    </a:lnTo>
                    <a:lnTo>
                      <a:pt x="681579" y="5058"/>
                    </a:lnTo>
                    <a:lnTo>
                      <a:pt x="702008" y="18843"/>
                    </a:lnTo>
                    <a:lnTo>
                      <a:pt x="715793" y="39272"/>
                    </a:lnTo>
                    <a:lnTo>
                      <a:pt x="720851" y="64262"/>
                    </a:lnTo>
                    <a:lnTo>
                      <a:pt x="720851" y="321310"/>
                    </a:lnTo>
                    <a:lnTo>
                      <a:pt x="715793" y="346299"/>
                    </a:lnTo>
                    <a:lnTo>
                      <a:pt x="702008" y="366728"/>
                    </a:lnTo>
                    <a:lnTo>
                      <a:pt x="681579" y="380513"/>
                    </a:lnTo>
                    <a:lnTo>
                      <a:pt x="656589" y="385572"/>
                    </a:lnTo>
                    <a:lnTo>
                      <a:pt x="64262" y="385572"/>
                    </a:lnTo>
                    <a:lnTo>
                      <a:pt x="39272" y="380513"/>
                    </a:lnTo>
                    <a:lnTo>
                      <a:pt x="18843" y="366728"/>
                    </a:lnTo>
                    <a:lnTo>
                      <a:pt x="5058" y="346299"/>
                    </a:lnTo>
                    <a:lnTo>
                      <a:pt x="0" y="321310"/>
                    </a:lnTo>
                    <a:lnTo>
                      <a:pt x="0" y="64262"/>
                    </a:lnTo>
                    <a:close/>
                  </a:path>
                </a:pathLst>
              </a:custGeom>
              <a:ln w="9144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45" name="object 98">
              <a:extLst>
                <a:ext uri="{FF2B5EF4-FFF2-40B4-BE49-F238E27FC236}">
                  <a16:creationId xmlns:a16="http://schemas.microsoft.com/office/drawing/2014/main" id="{2733D298-42DC-40D8-BF62-FEB426AA3BD6}"/>
                </a:ext>
              </a:extLst>
            </p:cNvPr>
            <p:cNvGrpSpPr/>
            <p:nvPr/>
          </p:nvGrpSpPr>
          <p:grpSpPr>
            <a:xfrm>
              <a:off x="4014146" y="5847521"/>
              <a:ext cx="663195" cy="426406"/>
              <a:chOff x="4297679" y="1533144"/>
              <a:chExt cx="666115" cy="538480"/>
            </a:xfrm>
          </p:grpSpPr>
          <p:sp>
            <p:nvSpPr>
              <p:cNvPr id="62" name="object 99">
                <a:extLst>
                  <a:ext uri="{FF2B5EF4-FFF2-40B4-BE49-F238E27FC236}">
                    <a16:creationId xmlns:a16="http://schemas.microsoft.com/office/drawing/2014/main" id="{3D34213E-C43C-4E0F-8CB3-022E907BC833}"/>
                  </a:ext>
                </a:extLst>
              </p:cNvPr>
              <p:cNvSpPr/>
              <p:nvPr/>
            </p:nvSpPr>
            <p:spPr>
              <a:xfrm>
                <a:off x="4302251" y="1537716"/>
                <a:ext cx="657225" cy="528955"/>
              </a:xfrm>
              <a:custGeom>
                <a:avLst/>
                <a:gdLst/>
                <a:ahLst/>
                <a:cxnLst/>
                <a:rect l="l" t="t" r="r" b="b"/>
                <a:pathLst>
                  <a:path w="657225" h="528955">
                    <a:moveTo>
                      <a:pt x="568706" y="0"/>
                    </a:moveTo>
                    <a:lnTo>
                      <a:pt x="88137" y="0"/>
                    </a:lnTo>
                    <a:lnTo>
                      <a:pt x="53846" y="6931"/>
                    </a:lnTo>
                    <a:lnTo>
                      <a:pt x="25828" y="25828"/>
                    </a:lnTo>
                    <a:lnTo>
                      <a:pt x="6931" y="53846"/>
                    </a:lnTo>
                    <a:lnTo>
                      <a:pt x="0" y="88137"/>
                    </a:lnTo>
                    <a:lnTo>
                      <a:pt x="0" y="440689"/>
                    </a:lnTo>
                    <a:lnTo>
                      <a:pt x="6931" y="474981"/>
                    </a:lnTo>
                    <a:lnTo>
                      <a:pt x="25828" y="502999"/>
                    </a:lnTo>
                    <a:lnTo>
                      <a:pt x="53846" y="521896"/>
                    </a:lnTo>
                    <a:lnTo>
                      <a:pt x="88137" y="528828"/>
                    </a:lnTo>
                    <a:lnTo>
                      <a:pt x="568706" y="528828"/>
                    </a:lnTo>
                    <a:lnTo>
                      <a:pt x="602997" y="521896"/>
                    </a:lnTo>
                    <a:lnTo>
                      <a:pt x="631015" y="502999"/>
                    </a:lnTo>
                    <a:lnTo>
                      <a:pt x="649912" y="474981"/>
                    </a:lnTo>
                    <a:lnTo>
                      <a:pt x="656844" y="440689"/>
                    </a:lnTo>
                    <a:lnTo>
                      <a:pt x="656844" y="88137"/>
                    </a:lnTo>
                    <a:lnTo>
                      <a:pt x="649912" y="53846"/>
                    </a:lnTo>
                    <a:lnTo>
                      <a:pt x="631015" y="25828"/>
                    </a:lnTo>
                    <a:lnTo>
                      <a:pt x="602997" y="6931"/>
                    </a:lnTo>
                    <a:lnTo>
                      <a:pt x="568706" y="0"/>
                    </a:lnTo>
                    <a:close/>
                  </a:path>
                </a:pathLst>
              </a:custGeom>
              <a:solidFill>
                <a:srgbClr val="FFFF99"/>
              </a:solidFill>
            </p:spPr>
            <p:txBody>
              <a:bodyPr wrap="square" lIns="0" tIns="0" rIns="0" bIns="0" rtlCol="0" anchor="ctr"/>
              <a:lstStyle/>
              <a:p>
                <a:endParaRPr sz="9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3" name="object 100">
                <a:extLst>
                  <a:ext uri="{FF2B5EF4-FFF2-40B4-BE49-F238E27FC236}">
                    <a16:creationId xmlns:a16="http://schemas.microsoft.com/office/drawing/2014/main" id="{362C45F6-A6F0-48F8-81C6-F5953CA6A963}"/>
                  </a:ext>
                </a:extLst>
              </p:cNvPr>
              <p:cNvSpPr/>
              <p:nvPr/>
            </p:nvSpPr>
            <p:spPr>
              <a:xfrm>
                <a:off x="4302251" y="1537716"/>
                <a:ext cx="657225" cy="528955"/>
              </a:xfrm>
              <a:custGeom>
                <a:avLst/>
                <a:gdLst/>
                <a:ahLst/>
                <a:cxnLst/>
                <a:rect l="l" t="t" r="r" b="b"/>
                <a:pathLst>
                  <a:path w="657225" h="528955">
                    <a:moveTo>
                      <a:pt x="0" y="88137"/>
                    </a:moveTo>
                    <a:lnTo>
                      <a:pt x="6931" y="53846"/>
                    </a:lnTo>
                    <a:lnTo>
                      <a:pt x="25828" y="25828"/>
                    </a:lnTo>
                    <a:lnTo>
                      <a:pt x="53846" y="6931"/>
                    </a:lnTo>
                    <a:lnTo>
                      <a:pt x="88137" y="0"/>
                    </a:lnTo>
                    <a:lnTo>
                      <a:pt x="568706" y="0"/>
                    </a:lnTo>
                    <a:lnTo>
                      <a:pt x="602997" y="6931"/>
                    </a:lnTo>
                    <a:lnTo>
                      <a:pt x="631015" y="25828"/>
                    </a:lnTo>
                    <a:lnTo>
                      <a:pt x="649912" y="53846"/>
                    </a:lnTo>
                    <a:lnTo>
                      <a:pt x="656844" y="88137"/>
                    </a:lnTo>
                    <a:lnTo>
                      <a:pt x="656844" y="440689"/>
                    </a:lnTo>
                    <a:lnTo>
                      <a:pt x="649912" y="474981"/>
                    </a:lnTo>
                    <a:lnTo>
                      <a:pt x="631015" y="502999"/>
                    </a:lnTo>
                    <a:lnTo>
                      <a:pt x="602997" y="521896"/>
                    </a:lnTo>
                    <a:lnTo>
                      <a:pt x="568706" y="528828"/>
                    </a:lnTo>
                    <a:lnTo>
                      <a:pt x="88137" y="528828"/>
                    </a:lnTo>
                    <a:lnTo>
                      <a:pt x="53846" y="521896"/>
                    </a:lnTo>
                    <a:lnTo>
                      <a:pt x="25828" y="502999"/>
                    </a:lnTo>
                    <a:lnTo>
                      <a:pt x="6931" y="474981"/>
                    </a:lnTo>
                    <a:lnTo>
                      <a:pt x="0" y="440689"/>
                    </a:lnTo>
                    <a:lnTo>
                      <a:pt x="0" y="88137"/>
                    </a:lnTo>
                    <a:close/>
                  </a:path>
                </a:pathLst>
              </a:custGeom>
              <a:ln w="9144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46" name="object 101">
              <a:extLst>
                <a:ext uri="{FF2B5EF4-FFF2-40B4-BE49-F238E27FC236}">
                  <a16:creationId xmlns:a16="http://schemas.microsoft.com/office/drawing/2014/main" id="{82446DD2-CD18-4AC5-8F1C-21D792D7CD98}"/>
                </a:ext>
              </a:extLst>
            </p:cNvPr>
            <p:cNvGrpSpPr/>
            <p:nvPr/>
          </p:nvGrpSpPr>
          <p:grpSpPr>
            <a:xfrm>
              <a:off x="4899496" y="5779536"/>
              <a:ext cx="790903" cy="586871"/>
              <a:chOff x="4677155" y="2263139"/>
              <a:chExt cx="794385" cy="741122"/>
            </a:xfrm>
          </p:grpSpPr>
          <p:sp>
            <p:nvSpPr>
              <p:cNvPr id="60" name="object 102">
                <a:extLst>
                  <a:ext uri="{FF2B5EF4-FFF2-40B4-BE49-F238E27FC236}">
                    <a16:creationId xmlns:a16="http://schemas.microsoft.com/office/drawing/2014/main" id="{7C7FB8CD-BE5C-4947-AE11-F22DDDBCDE7D}"/>
                  </a:ext>
                </a:extLst>
              </p:cNvPr>
              <p:cNvSpPr/>
              <p:nvPr/>
            </p:nvSpPr>
            <p:spPr>
              <a:xfrm>
                <a:off x="4692395" y="2263139"/>
                <a:ext cx="779145" cy="558165"/>
              </a:xfrm>
              <a:custGeom>
                <a:avLst/>
                <a:gdLst/>
                <a:ahLst/>
                <a:cxnLst/>
                <a:rect l="l" t="t" r="r" b="b"/>
                <a:pathLst>
                  <a:path w="779145" h="558164">
                    <a:moveTo>
                      <a:pt x="685800" y="0"/>
                    </a:moveTo>
                    <a:lnTo>
                      <a:pt x="92963" y="0"/>
                    </a:lnTo>
                    <a:lnTo>
                      <a:pt x="56792" y="7310"/>
                    </a:lnTo>
                    <a:lnTo>
                      <a:pt x="27241" y="27241"/>
                    </a:lnTo>
                    <a:lnTo>
                      <a:pt x="7310" y="56792"/>
                    </a:lnTo>
                    <a:lnTo>
                      <a:pt x="0" y="92963"/>
                    </a:lnTo>
                    <a:lnTo>
                      <a:pt x="0" y="464820"/>
                    </a:lnTo>
                    <a:lnTo>
                      <a:pt x="7310" y="500991"/>
                    </a:lnTo>
                    <a:lnTo>
                      <a:pt x="27241" y="530542"/>
                    </a:lnTo>
                    <a:lnTo>
                      <a:pt x="56792" y="550473"/>
                    </a:lnTo>
                    <a:lnTo>
                      <a:pt x="92963" y="557784"/>
                    </a:lnTo>
                    <a:lnTo>
                      <a:pt x="685800" y="557784"/>
                    </a:lnTo>
                    <a:lnTo>
                      <a:pt x="721971" y="550473"/>
                    </a:lnTo>
                    <a:lnTo>
                      <a:pt x="751522" y="530542"/>
                    </a:lnTo>
                    <a:lnTo>
                      <a:pt x="771453" y="500991"/>
                    </a:lnTo>
                    <a:lnTo>
                      <a:pt x="778763" y="464820"/>
                    </a:lnTo>
                    <a:lnTo>
                      <a:pt x="778763" y="92963"/>
                    </a:lnTo>
                    <a:lnTo>
                      <a:pt x="771453" y="56792"/>
                    </a:lnTo>
                    <a:lnTo>
                      <a:pt x="751522" y="27241"/>
                    </a:lnTo>
                    <a:lnTo>
                      <a:pt x="721971" y="7310"/>
                    </a:lnTo>
                    <a:lnTo>
                      <a:pt x="685800" y="0"/>
                    </a:lnTo>
                    <a:close/>
                  </a:path>
                </a:pathLst>
              </a:custGeom>
              <a:solidFill>
                <a:srgbClr val="FFFF99"/>
              </a:solidFill>
            </p:spPr>
            <p:txBody>
              <a:bodyPr wrap="square" lIns="0" tIns="0" rIns="0" bIns="0" rtlCol="0"/>
              <a:lstStyle/>
              <a:p>
                <a:endParaRPr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1" name="object 103">
                <a:extLst>
                  <a:ext uri="{FF2B5EF4-FFF2-40B4-BE49-F238E27FC236}">
                    <a16:creationId xmlns:a16="http://schemas.microsoft.com/office/drawing/2014/main" id="{B0725ABE-96CB-4661-B749-6DE31A836169}"/>
                  </a:ext>
                </a:extLst>
              </p:cNvPr>
              <p:cNvSpPr/>
              <p:nvPr/>
            </p:nvSpPr>
            <p:spPr>
              <a:xfrm>
                <a:off x="4677155" y="2263139"/>
                <a:ext cx="794385" cy="741122"/>
              </a:xfrm>
              <a:custGeom>
                <a:avLst/>
                <a:gdLst/>
                <a:ahLst/>
                <a:cxnLst/>
                <a:rect l="l" t="t" r="r" b="b"/>
                <a:pathLst>
                  <a:path w="779145" h="558164">
                    <a:moveTo>
                      <a:pt x="0" y="92963"/>
                    </a:moveTo>
                    <a:lnTo>
                      <a:pt x="7310" y="56792"/>
                    </a:lnTo>
                    <a:lnTo>
                      <a:pt x="27241" y="27241"/>
                    </a:lnTo>
                    <a:lnTo>
                      <a:pt x="56792" y="7310"/>
                    </a:lnTo>
                    <a:lnTo>
                      <a:pt x="92963" y="0"/>
                    </a:lnTo>
                    <a:lnTo>
                      <a:pt x="685800" y="0"/>
                    </a:lnTo>
                    <a:lnTo>
                      <a:pt x="721971" y="7310"/>
                    </a:lnTo>
                    <a:lnTo>
                      <a:pt x="751522" y="27241"/>
                    </a:lnTo>
                    <a:lnTo>
                      <a:pt x="771453" y="56792"/>
                    </a:lnTo>
                    <a:lnTo>
                      <a:pt x="778763" y="92963"/>
                    </a:lnTo>
                    <a:lnTo>
                      <a:pt x="778763" y="464820"/>
                    </a:lnTo>
                    <a:lnTo>
                      <a:pt x="771453" y="500991"/>
                    </a:lnTo>
                    <a:lnTo>
                      <a:pt x="751522" y="530542"/>
                    </a:lnTo>
                    <a:lnTo>
                      <a:pt x="721971" y="550473"/>
                    </a:lnTo>
                    <a:lnTo>
                      <a:pt x="685800" y="557784"/>
                    </a:lnTo>
                    <a:lnTo>
                      <a:pt x="92963" y="557784"/>
                    </a:lnTo>
                    <a:lnTo>
                      <a:pt x="56792" y="550473"/>
                    </a:lnTo>
                    <a:lnTo>
                      <a:pt x="27241" y="530542"/>
                    </a:lnTo>
                    <a:lnTo>
                      <a:pt x="7310" y="500991"/>
                    </a:lnTo>
                    <a:lnTo>
                      <a:pt x="0" y="464820"/>
                    </a:lnTo>
                    <a:lnTo>
                      <a:pt x="0" y="92963"/>
                    </a:lnTo>
                    <a:close/>
                  </a:path>
                </a:pathLst>
              </a:custGeom>
              <a:solidFill>
                <a:srgbClr val="FFFF99"/>
              </a:solidFill>
              <a:ln w="9144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47" name="object 104">
              <a:extLst>
                <a:ext uri="{FF2B5EF4-FFF2-40B4-BE49-F238E27FC236}">
                  <a16:creationId xmlns:a16="http://schemas.microsoft.com/office/drawing/2014/main" id="{974BC1D8-4A8B-4E8D-90DE-CF418BB196C5}"/>
                </a:ext>
              </a:extLst>
            </p:cNvPr>
            <p:cNvGrpSpPr/>
            <p:nvPr/>
          </p:nvGrpSpPr>
          <p:grpSpPr>
            <a:xfrm>
              <a:off x="4552030" y="4859948"/>
              <a:ext cx="784581" cy="186050"/>
              <a:chOff x="4328159" y="1101852"/>
              <a:chExt cx="788035" cy="234950"/>
            </a:xfrm>
          </p:grpSpPr>
          <p:sp>
            <p:nvSpPr>
              <p:cNvPr id="58" name="object 105">
                <a:extLst>
                  <a:ext uri="{FF2B5EF4-FFF2-40B4-BE49-F238E27FC236}">
                    <a16:creationId xmlns:a16="http://schemas.microsoft.com/office/drawing/2014/main" id="{4460EF41-027D-453C-914B-808CA779A251}"/>
                  </a:ext>
                </a:extLst>
              </p:cNvPr>
              <p:cNvSpPr/>
              <p:nvPr/>
            </p:nvSpPr>
            <p:spPr>
              <a:xfrm>
                <a:off x="4332731" y="1106424"/>
                <a:ext cx="779145" cy="226060"/>
              </a:xfrm>
              <a:custGeom>
                <a:avLst/>
                <a:gdLst/>
                <a:ahLst/>
                <a:cxnLst/>
                <a:rect l="l" t="t" r="r" b="b"/>
                <a:pathLst>
                  <a:path w="779145" h="226059">
                    <a:moveTo>
                      <a:pt x="741171" y="0"/>
                    </a:moveTo>
                    <a:lnTo>
                      <a:pt x="37591" y="0"/>
                    </a:lnTo>
                    <a:lnTo>
                      <a:pt x="22985" y="2962"/>
                    </a:lnTo>
                    <a:lnTo>
                      <a:pt x="11033" y="11033"/>
                    </a:lnTo>
                    <a:lnTo>
                      <a:pt x="2962" y="22985"/>
                    </a:lnTo>
                    <a:lnTo>
                      <a:pt x="0" y="37591"/>
                    </a:lnTo>
                    <a:lnTo>
                      <a:pt x="0" y="187960"/>
                    </a:lnTo>
                    <a:lnTo>
                      <a:pt x="2962" y="202566"/>
                    </a:lnTo>
                    <a:lnTo>
                      <a:pt x="11033" y="214518"/>
                    </a:lnTo>
                    <a:lnTo>
                      <a:pt x="22985" y="222589"/>
                    </a:lnTo>
                    <a:lnTo>
                      <a:pt x="37591" y="225551"/>
                    </a:lnTo>
                    <a:lnTo>
                      <a:pt x="741171" y="225551"/>
                    </a:lnTo>
                    <a:lnTo>
                      <a:pt x="755778" y="222589"/>
                    </a:lnTo>
                    <a:lnTo>
                      <a:pt x="767730" y="214518"/>
                    </a:lnTo>
                    <a:lnTo>
                      <a:pt x="775801" y="202566"/>
                    </a:lnTo>
                    <a:lnTo>
                      <a:pt x="778763" y="187960"/>
                    </a:lnTo>
                    <a:lnTo>
                      <a:pt x="778763" y="37591"/>
                    </a:lnTo>
                    <a:lnTo>
                      <a:pt x="775801" y="22985"/>
                    </a:lnTo>
                    <a:lnTo>
                      <a:pt x="767730" y="11033"/>
                    </a:lnTo>
                    <a:lnTo>
                      <a:pt x="755778" y="2962"/>
                    </a:lnTo>
                    <a:lnTo>
                      <a:pt x="741171" y="0"/>
                    </a:lnTo>
                    <a:close/>
                  </a:path>
                </a:pathLst>
              </a:custGeom>
              <a:solidFill>
                <a:srgbClr val="00B050"/>
              </a:solidFill>
            </p:spPr>
            <p:txBody>
              <a:bodyPr wrap="square" lIns="0" tIns="0" rIns="0" bIns="0" rtlCol="0"/>
              <a:lstStyle/>
              <a:p>
                <a:endParaRPr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9" name="object 106">
                <a:extLst>
                  <a:ext uri="{FF2B5EF4-FFF2-40B4-BE49-F238E27FC236}">
                    <a16:creationId xmlns:a16="http://schemas.microsoft.com/office/drawing/2014/main" id="{2BC90AB9-1849-48F3-BAE7-152CBC68312D}"/>
                  </a:ext>
                </a:extLst>
              </p:cNvPr>
              <p:cNvSpPr/>
              <p:nvPr/>
            </p:nvSpPr>
            <p:spPr>
              <a:xfrm>
                <a:off x="4332731" y="1106424"/>
                <a:ext cx="779145" cy="226060"/>
              </a:xfrm>
              <a:custGeom>
                <a:avLst/>
                <a:gdLst/>
                <a:ahLst/>
                <a:cxnLst/>
                <a:rect l="l" t="t" r="r" b="b"/>
                <a:pathLst>
                  <a:path w="779145" h="226059">
                    <a:moveTo>
                      <a:pt x="0" y="37591"/>
                    </a:moveTo>
                    <a:lnTo>
                      <a:pt x="2962" y="22985"/>
                    </a:lnTo>
                    <a:lnTo>
                      <a:pt x="11033" y="11033"/>
                    </a:lnTo>
                    <a:lnTo>
                      <a:pt x="22985" y="2962"/>
                    </a:lnTo>
                    <a:lnTo>
                      <a:pt x="37591" y="0"/>
                    </a:lnTo>
                    <a:lnTo>
                      <a:pt x="741171" y="0"/>
                    </a:lnTo>
                    <a:lnTo>
                      <a:pt x="755778" y="2962"/>
                    </a:lnTo>
                    <a:lnTo>
                      <a:pt x="767730" y="11033"/>
                    </a:lnTo>
                    <a:lnTo>
                      <a:pt x="775801" y="22985"/>
                    </a:lnTo>
                    <a:lnTo>
                      <a:pt x="778763" y="37591"/>
                    </a:lnTo>
                    <a:lnTo>
                      <a:pt x="778763" y="187960"/>
                    </a:lnTo>
                    <a:lnTo>
                      <a:pt x="775801" y="202566"/>
                    </a:lnTo>
                    <a:lnTo>
                      <a:pt x="767730" y="214518"/>
                    </a:lnTo>
                    <a:lnTo>
                      <a:pt x="755778" y="222589"/>
                    </a:lnTo>
                    <a:lnTo>
                      <a:pt x="741171" y="225551"/>
                    </a:lnTo>
                    <a:lnTo>
                      <a:pt x="37591" y="225551"/>
                    </a:lnTo>
                    <a:lnTo>
                      <a:pt x="22985" y="222589"/>
                    </a:lnTo>
                    <a:lnTo>
                      <a:pt x="11033" y="214518"/>
                    </a:lnTo>
                    <a:lnTo>
                      <a:pt x="2962" y="202566"/>
                    </a:lnTo>
                    <a:lnTo>
                      <a:pt x="0" y="187960"/>
                    </a:lnTo>
                    <a:lnTo>
                      <a:pt x="0" y="37591"/>
                    </a:lnTo>
                    <a:close/>
                  </a:path>
                </a:pathLst>
              </a:custGeom>
              <a:ln w="9144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48" name="object 125">
              <a:extLst>
                <a:ext uri="{FF2B5EF4-FFF2-40B4-BE49-F238E27FC236}">
                  <a16:creationId xmlns:a16="http://schemas.microsoft.com/office/drawing/2014/main" id="{0F128C7B-BF4D-4DD2-A373-06C0B654EC35}"/>
                </a:ext>
              </a:extLst>
            </p:cNvPr>
            <p:cNvSpPr txBox="1"/>
            <p:nvPr/>
          </p:nvSpPr>
          <p:spPr>
            <a:xfrm>
              <a:off x="4583640" y="4907817"/>
              <a:ext cx="718831" cy="104827"/>
            </a:xfrm>
            <a:prstGeom prst="rect">
              <a:avLst/>
            </a:prstGeom>
          </p:spPr>
          <p:txBody>
            <a:bodyPr vert="horz" wrap="square" lIns="0" tIns="7501" rIns="0" bIns="0" rtlCol="0">
              <a:spAutoFit/>
            </a:bodyPr>
            <a:lstStyle/>
            <a:p>
              <a:pPr marL="7144" algn="ctr">
                <a:spcBef>
                  <a:spcPts val="59"/>
                </a:spcBef>
              </a:pPr>
              <a:r>
                <a:rPr sz="900" b="1" spc="-6" dirty="0">
                  <a:latin typeface="Arial" panose="020B0604020202020204" pitchFamily="34" charset="0"/>
                  <a:cs typeface="Arial" panose="020B0604020202020204" pitchFamily="34" charset="0"/>
                </a:rPr>
                <a:t>L</a:t>
              </a:r>
              <a:r>
                <a:rPr sz="900" b="1" dirty="0">
                  <a:latin typeface="Arial" panose="020B0604020202020204" pitchFamily="34" charset="0"/>
                  <a:cs typeface="Arial" panose="020B0604020202020204" pitchFamily="34" charset="0"/>
                </a:rPr>
                <a:t>es</a:t>
              </a:r>
              <a:r>
                <a:rPr sz="900" b="1" spc="-3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b="1" spc="-6" dirty="0"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sz="900" b="1" dirty="0">
                  <a:latin typeface="Arial" panose="020B0604020202020204" pitchFamily="34" charset="0"/>
                  <a:cs typeface="Arial" panose="020B0604020202020204" pitchFamily="34" charset="0"/>
                </a:rPr>
                <a:t>émarc</a:t>
              </a:r>
              <a:r>
                <a:rPr sz="900" b="1" spc="-6" dirty="0">
                  <a:latin typeface="Arial" panose="020B0604020202020204" pitchFamily="34" charset="0"/>
                  <a:cs typeface="Arial" panose="020B0604020202020204" pitchFamily="34" charset="0"/>
                </a:rPr>
                <a:t>h</a:t>
              </a:r>
              <a:r>
                <a:rPr sz="900" b="1" dirty="0">
                  <a:latin typeface="Arial" panose="020B0604020202020204" pitchFamily="34" charset="0"/>
                  <a:cs typeface="Arial" panose="020B0604020202020204" pitchFamily="34" charset="0"/>
                </a:rPr>
                <a:t>es</a:t>
              </a:r>
              <a:endParaRPr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" name="object 133">
              <a:extLst>
                <a:ext uri="{FF2B5EF4-FFF2-40B4-BE49-F238E27FC236}">
                  <a16:creationId xmlns:a16="http://schemas.microsoft.com/office/drawing/2014/main" id="{DE51FB24-5D31-47BE-B113-865EEACD78F8}"/>
                </a:ext>
              </a:extLst>
            </p:cNvPr>
            <p:cNvSpPr/>
            <p:nvPr/>
          </p:nvSpPr>
          <p:spPr>
            <a:xfrm>
              <a:off x="5181718" y="5042176"/>
              <a:ext cx="42991" cy="737661"/>
            </a:xfrm>
            <a:custGeom>
              <a:avLst/>
              <a:gdLst/>
              <a:ahLst/>
              <a:cxnLst/>
              <a:rect l="l" t="t" r="r" b="b"/>
              <a:pathLst>
                <a:path w="43179" h="931544">
                  <a:moveTo>
                    <a:pt x="0" y="0"/>
                  </a:moveTo>
                  <a:lnTo>
                    <a:pt x="42671" y="931163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" name="object 135">
              <a:extLst>
                <a:ext uri="{FF2B5EF4-FFF2-40B4-BE49-F238E27FC236}">
                  <a16:creationId xmlns:a16="http://schemas.microsoft.com/office/drawing/2014/main" id="{15530886-912C-44AF-9595-64C2EA014F5B}"/>
                </a:ext>
              </a:extLst>
            </p:cNvPr>
            <p:cNvSpPr/>
            <p:nvPr/>
          </p:nvSpPr>
          <p:spPr>
            <a:xfrm rot="2673511">
              <a:off x="4167515" y="4768269"/>
              <a:ext cx="188400" cy="667767"/>
            </a:xfrm>
            <a:custGeom>
              <a:avLst/>
              <a:gdLst/>
              <a:ahLst/>
              <a:cxnLst/>
              <a:rect l="l" t="t" r="r" b="b"/>
              <a:pathLst>
                <a:path w="189229" h="843280">
                  <a:moveTo>
                    <a:pt x="188975" y="0"/>
                  </a:moveTo>
                  <a:lnTo>
                    <a:pt x="0" y="842772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" name="object 171">
              <a:extLst>
                <a:ext uri="{FF2B5EF4-FFF2-40B4-BE49-F238E27FC236}">
                  <a16:creationId xmlns:a16="http://schemas.microsoft.com/office/drawing/2014/main" id="{44E59960-1EDD-4BA9-9A01-16DEEA751427}"/>
                </a:ext>
              </a:extLst>
            </p:cNvPr>
            <p:cNvSpPr txBox="1"/>
            <p:nvPr/>
          </p:nvSpPr>
          <p:spPr>
            <a:xfrm>
              <a:off x="4054051" y="5880444"/>
              <a:ext cx="591755" cy="411060"/>
            </a:xfrm>
            <a:prstGeom prst="rect">
              <a:avLst/>
            </a:prstGeom>
          </p:spPr>
          <p:txBody>
            <a:bodyPr vert="horz" wrap="square" lIns="0" tIns="6429" rIns="0" bIns="0" rtlCol="0" anchor="ctr">
              <a:spAutoFit/>
            </a:bodyPr>
            <a:lstStyle/>
            <a:p>
              <a:pPr marL="7144" marR="2858" indent="357" algn="ctr">
                <a:lnSpc>
                  <a:spcPct val="103800"/>
                </a:lnSpc>
                <a:spcBef>
                  <a:spcPts val="51"/>
                </a:spcBef>
              </a:pPr>
              <a:r>
                <a:rPr sz="900" spc="-25" dirty="0">
                  <a:latin typeface="Arial" panose="020B0604020202020204" pitchFamily="34" charset="0"/>
                  <a:cs typeface="Arial" panose="020B0604020202020204" pitchFamily="34" charset="0"/>
                </a:rPr>
                <a:t>Uti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li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sz="900" spc="-28" dirty="0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sz="900" spc="-20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sz="900" spc="-1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l</a:t>
              </a:r>
              <a:r>
                <a:rPr sz="900" spc="-23" dirty="0">
                  <a:latin typeface="Arial" panose="020B0604020202020204" pitchFamily="34" charset="0"/>
                  <a:cs typeface="Arial" panose="020B0604020202020204" pitchFamily="34" charset="0"/>
                </a:rPr>
                <a:t>a  </a:t>
              </a:r>
              <a:r>
                <a:rPr sz="900" spc="-28" dirty="0">
                  <a:latin typeface="Arial" panose="020B0604020202020204" pitchFamily="34" charset="0"/>
                  <a:cs typeface="Arial" panose="020B0604020202020204" pitchFamily="34" charset="0"/>
                </a:rPr>
                <a:t>médiation </a:t>
              </a:r>
              <a:r>
                <a:rPr sz="900" spc="-25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  <a:r>
                <a:rPr sz="900" spc="-28" dirty="0">
                  <a:latin typeface="Arial" panose="020B0604020202020204" pitchFamily="34" charset="0"/>
                  <a:cs typeface="Arial" panose="020B0604020202020204" pitchFamily="34" charset="0"/>
                </a:rPr>
                <a:t>u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lt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u</a:t>
              </a:r>
              <a:r>
                <a:rPr sz="900" spc="-23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ll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sz="900" spc="-6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  <a:r>
                <a:rPr sz="900" spc="-2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  <a:r>
                <a:rPr sz="900" spc="-28" dirty="0">
                  <a:latin typeface="Arial" panose="020B0604020202020204" pitchFamily="34" charset="0"/>
                  <a:cs typeface="Arial" panose="020B0604020202020204" pitchFamily="34" charset="0"/>
                </a:rPr>
                <a:t>o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n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sz="900" spc="-23" dirty="0">
                  <a:latin typeface="Arial" panose="020B0604020202020204" pitchFamily="34" charset="0"/>
                  <a:cs typeface="Arial" panose="020B0604020202020204" pitchFamily="34" charset="0"/>
                </a:rPr>
                <a:t>s,  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ex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sz="900" spc="-28" dirty="0">
                  <a:latin typeface="Arial" panose="020B0604020202020204" pitchFamily="34" charset="0"/>
                  <a:cs typeface="Arial" panose="020B0604020202020204" pitchFamily="34" charset="0"/>
                </a:rPr>
                <a:t>s 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litt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é</a:t>
              </a:r>
              <a:r>
                <a:rPr sz="900" spc="-23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  <a:r>
                <a:rPr sz="900" spc="-23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sz="900" spc="-23" dirty="0">
                  <a:latin typeface="Arial" panose="020B0604020202020204" pitchFamily="34" charset="0"/>
                  <a:cs typeface="Arial" panose="020B0604020202020204" pitchFamily="34" charset="0"/>
                </a:rPr>
                <a:t>s,  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arts,…</a:t>
              </a:r>
              <a:endParaRPr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" name="object 179">
              <a:extLst>
                <a:ext uri="{FF2B5EF4-FFF2-40B4-BE49-F238E27FC236}">
                  <a16:creationId xmlns:a16="http://schemas.microsoft.com/office/drawing/2014/main" id="{64995279-55AA-4823-A009-87D84E81EE9C}"/>
                </a:ext>
              </a:extLst>
            </p:cNvPr>
            <p:cNvSpPr txBox="1"/>
            <p:nvPr/>
          </p:nvSpPr>
          <p:spPr>
            <a:xfrm>
              <a:off x="4982159" y="5785730"/>
              <a:ext cx="677104" cy="572617"/>
            </a:xfrm>
            <a:prstGeom prst="rect">
              <a:avLst/>
            </a:prstGeom>
          </p:spPr>
          <p:txBody>
            <a:bodyPr vert="horz" wrap="square" lIns="0" tIns="6429" rIns="0" bIns="0" rtlCol="0" anchor="ctr">
              <a:spAutoFit/>
            </a:bodyPr>
            <a:lstStyle/>
            <a:p>
              <a:pPr marL="14644" marR="10358" algn="ctr">
                <a:lnSpc>
                  <a:spcPct val="103800"/>
                </a:lnSpc>
                <a:spcBef>
                  <a:spcPts val="51"/>
                </a:spcBef>
              </a:pPr>
              <a:r>
                <a:rPr sz="900" spc="-39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  <a:r>
                <a:rPr sz="900" spc="-31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os</a:t>
              </a:r>
              <a:r>
                <a:rPr sz="900" spc="-28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sz="900" spc="-20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sz="900" spc="-17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1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un</a:t>
              </a:r>
              <a:r>
                <a:rPr sz="900" spc="-14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1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  <a:r>
                <a:rPr sz="900" spc="-28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r>
                <a:rPr sz="900" spc="-31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sz="900" spc="-23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sz="900" spc="-31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sz="900" spc="-14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25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cl</a:t>
              </a:r>
              <a:r>
                <a:rPr sz="900" spc="-31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r>
                <a:rPr sz="900" spc="-17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r  </a:t>
              </a:r>
              <a:r>
                <a:rPr sz="900" spc="-31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ex</a:t>
              </a:r>
              <a:r>
                <a:rPr sz="900" spc="-28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  <a:r>
                <a:rPr sz="900" spc="-17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li</a:t>
              </a:r>
              <a:r>
                <a:rPr sz="900" spc="-23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cit</a:t>
              </a:r>
              <a:r>
                <a:rPr sz="900" spc="-28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r>
                <a:rPr sz="900" spc="-31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n</a:t>
              </a:r>
              <a:r>
                <a:rPr sz="900" spc="-17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  <a:r>
                <a:rPr sz="900" spc="-14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17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l</a:t>
              </a:r>
              <a:r>
                <a:rPr sz="900" spc="-31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sz="900" spc="-23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s 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1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r>
                <a:rPr sz="900" spc="-17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ttit</a:t>
              </a:r>
              <a:r>
                <a:rPr sz="900" spc="-31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ude</a:t>
              </a:r>
              <a:r>
                <a:rPr sz="900" spc="-28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s </a:t>
              </a:r>
              <a:r>
                <a:rPr sz="900" spc="-31" dirty="0" err="1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r>
                <a:rPr sz="900" spc="-17" dirty="0" err="1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tt</a:t>
              </a:r>
              <a:r>
                <a:rPr sz="900" spc="-31" dirty="0" err="1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</a:rPr>
                <a:t>endues</a:t>
              </a:r>
              <a:endParaRPr lang="fr-FR" sz="900" spc="-31" dirty="0">
                <a:uFill>
                  <a:solidFill>
                    <a:srgbClr val="009999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14644" marR="10358" algn="ctr">
                <a:lnSpc>
                  <a:spcPct val="103800"/>
                </a:lnSpc>
                <a:spcBef>
                  <a:spcPts val="51"/>
                </a:spcBef>
              </a:pPr>
              <a:endParaRPr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7144" marR="2858" indent="-714" algn="ctr">
                <a:lnSpc>
                  <a:spcPts val="461"/>
                </a:lnSpc>
                <a:spcBef>
                  <a:spcPts val="11"/>
                </a:spcBef>
              </a:pPr>
              <a:r>
                <a:rPr sz="900" u="sng" spc="-25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  <a:hlinkClick r:id="" action="ppaction://noaction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Uti</a:t>
              </a:r>
              <a:r>
                <a:rPr sz="900" u="sng" spc="-17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  <a:hlinkClick r:id="" action="ppaction://noaction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li</a:t>
              </a:r>
              <a:r>
                <a:rPr sz="900" u="sng" spc="-31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  <a:hlinkClick r:id="" action="ppaction://noaction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s</a:t>
              </a:r>
              <a:r>
                <a:rPr sz="900" u="sng" spc="-28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  <a:hlinkClick r:id="" action="ppaction://noaction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e</a:t>
              </a:r>
              <a:r>
                <a:rPr sz="900" u="sng" spc="-20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  <a:hlinkClick r:id="" action="ppaction://noaction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r</a:t>
              </a:r>
              <a:r>
                <a:rPr sz="900" u="sng" spc="-11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  <a:hlinkClick r:id="" action="ppaction://noaction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 </a:t>
              </a:r>
              <a:r>
                <a:rPr sz="900" u="sng" spc="-17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  <a:hlinkClick r:id="" action="ppaction://noaction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l</a:t>
              </a:r>
              <a:r>
                <a:rPr sz="900" u="sng" spc="-31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  <a:hlinkClick r:id="" action="ppaction://noaction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e</a:t>
              </a:r>
              <a:r>
                <a:rPr sz="900" u="sng" spc="-28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  <a:hlinkClick r:id="" action="ppaction://noaction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s</a:t>
              </a:r>
              <a:r>
                <a:rPr sz="900" u="sng" spc="-14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  <a:hlinkClick r:id="" action="ppaction://noaction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 </a:t>
              </a:r>
              <a:r>
                <a:rPr sz="900" u="sng" spc="-31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  <a:hlinkClick r:id="" action="ppaction://noaction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«</a:t>
              </a:r>
              <a:r>
                <a:rPr sz="900" u="sng" spc="-11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  <a:hlinkClick r:id="" action="ppaction://noaction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 </a:t>
              </a:r>
              <a:r>
                <a:rPr sz="900" u="sng" spc="-31" dirty="0" err="1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  <a:hlinkClick r:id="" action="ppaction://noaction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c</a:t>
              </a:r>
              <a:r>
                <a:rPr sz="900" u="sng" spc="-28" dirty="0" err="1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  <a:hlinkClick r:id="" action="ppaction://noaction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a</a:t>
              </a:r>
              <a:r>
                <a:rPr sz="900" u="sng" spc="-23" dirty="0" err="1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  <a:hlinkClick r:id="" action="ppaction://noaction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r</a:t>
              </a:r>
              <a:r>
                <a:rPr sz="900" u="sng" spc="-17" dirty="0" err="1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  <a:hlinkClick r:id="" action="ppaction://noaction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t</a:t>
              </a:r>
              <a:r>
                <a:rPr sz="900" u="sng" spc="-31" dirty="0" err="1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  <a:hlinkClick r:id="" action="ppaction://noaction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e</a:t>
              </a:r>
              <a:r>
                <a:rPr sz="900" u="sng" spc="-23" dirty="0" err="1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  <a:hlinkClick r:id="" action="ppaction://noaction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s</a:t>
              </a:r>
              <a:endParaRPr lang="fr-FR" sz="900" u="sng" spc="-23" dirty="0">
                <a:uFill>
                  <a:solidFill>
                    <a:srgbClr val="009999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endParaRPr>
            </a:p>
            <a:p>
              <a:pPr marL="7144" marR="2858" indent="-714" algn="ctr">
                <a:lnSpc>
                  <a:spcPts val="461"/>
                </a:lnSpc>
                <a:spcBef>
                  <a:spcPts val="11"/>
                </a:spcBef>
              </a:pPr>
              <a:endParaRPr lang="fr-FR" sz="900" u="sng" spc="-23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endParaRPr>
            </a:p>
            <a:p>
              <a:pPr marL="7144" marR="2858" indent="-714" algn="ctr">
                <a:lnSpc>
                  <a:spcPts val="461"/>
                </a:lnSpc>
                <a:spcBef>
                  <a:spcPts val="11"/>
                </a:spcBef>
              </a:pPr>
              <a:r>
                <a:rPr sz="900" u="sng" spc="-23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  <a:hlinkClick r:id="" action="ppaction://noaction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 </a:t>
              </a:r>
              <a:r>
                <a:rPr sz="900" u="sng" spc="-17" dirty="0">
                  <a:latin typeface="Arial" panose="020B0604020202020204" pitchFamily="34" charset="0"/>
                  <a:cs typeface="Arial" panose="020B0604020202020204" pitchFamily="34" charset="0"/>
                  <a:hlinkClick r:id="" action="ppaction://noaction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 </a:t>
              </a:r>
              <a:r>
                <a:rPr sz="900" u="sng" spc="-31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  <a:hlinkClick r:id="" action="ppaction://noaction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a</a:t>
              </a:r>
              <a:r>
                <a:rPr sz="900" u="sng" spc="-17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  <a:hlinkClick r:id="" action="ppaction://noaction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ttit</a:t>
              </a:r>
              <a:r>
                <a:rPr sz="900" u="sng" spc="-31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  <a:hlinkClick r:id="" action="ppaction://noaction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ude</a:t>
              </a:r>
              <a:r>
                <a:rPr sz="900" u="sng" spc="-28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  <a:hlinkClick r:id="" action="ppaction://noaction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s </a:t>
              </a:r>
              <a:r>
                <a:rPr sz="900" u="sng" spc="-31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  <a:hlinkClick r:id="" action="ppaction://noaction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a</a:t>
              </a:r>
              <a:r>
                <a:rPr sz="900" u="sng" spc="-17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  <a:hlinkClick r:id="" action="ppaction://noaction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tt</a:t>
              </a:r>
              <a:r>
                <a:rPr sz="900" u="sng" spc="-31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  <a:hlinkClick r:id="" action="ppaction://noaction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endue</a:t>
              </a:r>
              <a:r>
                <a:rPr sz="900" u="sng" spc="-28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  <a:hlinkClick r:id="" action="ppaction://noaction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s</a:t>
              </a:r>
              <a:r>
                <a:rPr sz="900" u="sng" spc="-14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  <a:hlinkClick r:id="" action="ppaction://noaction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 </a:t>
              </a:r>
              <a:r>
                <a:rPr sz="900" u="sng" spc="-31" dirty="0">
                  <a:uFill>
                    <a:solidFill>
                      <a:srgbClr val="009999"/>
                    </a:solidFill>
                  </a:uFill>
                  <a:latin typeface="Arial" panose="020B0604020202020204" pitchFamily="34" charset="0"/>
                  <a:cs typeface="Arial" panose="020B0604020202020204" pitchFamily="34" charset="0"/>
                  <a:hlinkClick r:id="" action="ppaction://noaction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»</a:t>
              </a:r>
              <a:endParaRPr sz="900" u="sng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00" name="Groupe 99">
              <a:extLst>
                <a:ext uri="{FF2B5EF4-FFF2-40B4-BE49-F238E27FC236}">
                  <a16:creationId xmlns:a16="http://schemas.microsoft.com/office/drawing/2014/main" id="{9A43F58C-901D-4AA5-93D0-C207E6F16681}"/>
                </a:ext>
              </a:extLst>
            </p:cNvPr>
            <p:cNvGrpSpPr/>
            <p:nvPr/>
          </p:nvGrpSpPr>
          <p:grpSpPr>
            <a:xfrm>
              <a:off x="3449571" y="5234028"/>
              <a:ext cx="719463" cy="450542"/>
              <a:chOff x="7323723" y="2690472"/>
              <a:chExt cx="1279045" cy="800963"/>
            </a:xfrm>
          </p:grpSpPr>
          <p:grpSp>
            <p:nvGrpSpPr>
              <p:cNvPr id="44" name="object 95">
                <a:extLst>
                  <a:ext uri="{FF2B5EF4-FFF2-40B4-BE49-F238E27FC236}">
                    <a16:creationId xmlns:a16="http://schemas.microsoft.com/office/drawing/2014/main" id="{FE8FD193-182B-443F-A46C-ACFD8F2608BE}"/>
                  </a:ext>
                </a:extLst>
              </p:cNvPr>
              <p:cNvGrpSpPr/>
              <p:nvPr/>
            </p:nvGrpSpPr>
            <p:grpSpPr>
              <a:xfrm>
                <a:off x="7323723" y="2690472"/>
                <a:ext cx="1279045" cy="800963"/>
                <a:chOff x="3893820" y="2138172"/>
                <a:chExt cx="722630" cy="568960"/>
              </a:xfrm>
            </p:grpSpPr>
            <p:sp>
              <p:nvSpPr>
                <p:cNvPr id="64" name="object 96">
                  <a:extLst>
                    <a:ext uri="{FF2B5EF4-FFF2-40B4-BE49-F238E27FC236}">
                      <a16:creationId xmlns:a16="http://schemas.microsoft.com/office/drawing/2014/main" id="{90347451-BB56-4B60-B8C2-1ACD22D4D679}"/>
                    </a:ext>
                  </a:extLst>
                </p:cNvPr>
                <p:cNvSpPr/>
                <p:nvPr/>
              </p:nvSpPr>
              <p:spPr>
                <a:xfrm>
                  <a:off x="3898392" y="2142744"/>
                  <a:ext cx="713740" cy="55943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13739" h="559435">
                      <a:moveTo>
                        <a:pt x="620013" y="0"/>
                      </a:moveTo>
                      <a:lnTo>
                        <a:pt x="93218" y="0"/>
                      </a:lnTo>
                      <a:lnTo>
                        <a:pt x="56953" y="7332"/>
                      </a:lnTo>
                      <a:lnTo>
                        <a:pt x="27320" y="27320"/>
                      </a:lnTo>
                      <a:lnTo>
                        <a:pt x="7332" y="56953"/>
                      </a:lnTo>
                      <a:lnTo>
                        <a:pt x="0" y="93217"/>
                      </a:lnTo>
                      <a:lnTo>
                        <a:pt x="0" y="466089"/>
                      </a:lnTo>
                      <a:lnTo>
                        <a:pt x="7332" y="502354"/>
                      </a:lnTo>
                      <a:lnTo>
                        <a:pt x="27320" y="531987"/>
                      </a:lnTo>
                      <a:lnTo>
                        <a:pt x="56953" y="551975"/>
                      </a:lnTo>
                      <a:lnTo>
                        <a:pt x="93218" y="559307"/>
                      </a:lnTo>
                      <a:lnTo>
                        <a:pt x="620013" y="559307"/>
                      </a:lnTo>
                      <a:lnTo>
                        <a:pt x="656278" y="551975"/>
                      </a:lnTo>
                      <a:lnTo>
                        <a:pt x="685911" y="531987"/>
                      </a:lnTo>
                      <a:lnTo>
                        <a:pt x="705899" y="502354"/>
                      </a:lnTo>
                      <a:lnTo>
                        <a:pt x="713232" y="466089"/>
                      </a:lnTo>
                      <a:lnTo>
                        <a:pt x="713232" y="93217"/>
                      </a:lnTo>
                      <a:lnTo>
                        <a:pt x="705899" y="56953"/>
                      </a:lnTo>
                      <a:lnTo>
                        <a:pt x="685911" y="27320"/>
                      </a:lnTo>
                      <a:lnTo>
                        <a:pt x="656278" y="7332"/>
                      </a:lnTo>
                      <a:lnTo>
                        <a:pt x="620013" y="0"/>
                      </a:lnTo>
                      <a:close/>
                    </a:path>
                  </a:pathLst>
                </a:custGeom>
                <a:solidFill>
                  <a:srgbClr val="FFFF99"/>
                </a:solidFill>
              </p:spPr>
              <p:txBody>
                <a:bodyPr wrap="square" lIns="0" tIns="0" rIns="0" bIns="0" rtlCol="0"/>
                <a:lstStyle/>
                <a:p>
                  <a:endParaRPr sz="9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5" name="object 97">
                  <a:extLst>
                    <a:ext uri="{FF2B5EF4-FFF2-40B4-BE49-F238E27FC236}">
                      <a16:creationId xmlns:a16="http://schemas.microsoft.com/office/drawing/2014/main" id="{53E877CE-AF87-4BE3-9794-8C417604CB69}"/>
                    </a:ext>
                  </a:extLst>
                </p:cNvPr>
                <p:cNvSpPr/>
                <p:nvPr/>
              </p:nvSpPr>
              <p:spPr>
                <a:xfrm>
                  <a:off x="3898392" y="2142744"/>
                  <a:ext cx="713740" cy="55943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13739" h="559435">
                      <a:moveTo>
                        <a:pt x="0" y="93217"/>
                      </a:moveTo>
                      <a:lnTo>
                        <a:pt x="7332" y="56953"/>
                      </a:lnTo>
                      <a:lnTo>
                        <a:pt x="27320" y="27320"/>
                      </a:lnTo>
                      <a:lnTo>
                        <a:pt x="56953" y="7332"/>
                      </a:lnTo>
                      <a:lnTo>
                        <a:pt x="93218" y="0"/>
                      </a:lnTo>
                      <a:lnTo>
                        <a:pt x="620013" y="0"/>
                      </a:lnTo>
                      <a:lnTo>
                        <a:pt x="656278" y="7332"/>
                      </a:lnTo>
                      <a:lnTo>
                        <a:pt x="685911" y="27320"/>
                      </a:lnTo>
                      <a:lnTo>
                        <a:pt x="705899" y="56953"/>
                      </a:lnTo>
                      <a:lnTo>
                        <a:pt x="713232" y="93217"/>
                      </a:lnTo>
                      <a:lnTo>
                        <a:pt x="713232" y="466089"/>
                      </a:lnTo>
                      <a:lnTo>
                        <a:pt x="705899" y="502354"/>
                      </a:lnTo>
                      <a:lnTo>
                        <a:pt x="685911" y="531987"/>
                      </a:lnTo>
                      <a:lnTo>
                        <a:pt x="656278" y="551975"/>
                      </a:lnTo>
                      <a:lnTo>
                        <a:pt x="620013" y="559307"/>
                      </a:lnTo>
                      <a:lnTo>
                        <a:pt x="93218" y="559307"/>
                      </a:lnTo>
                      <a:lnTo>
                        <a:pt x="56953" y="551975"/>
                      </a:lnTo>
                      <a:lnTo>
                        <a:pt x="27320" y="531987"/>
                      </a:lnTo>
                      <a:lnTo>
                        <a:pt x="7332" y="502354"/>
                      </a:lnTo>
                      <a:lnTo>
                        <a:pt x="0" y="466089"/>
                      </a:lnTo>
                      <a:lnTo>
                        <a:pt x="0" y="93217"/>
                      </a:lnTo>
                      <a:close/>
                    </a:path>
                  </a:pathLst>
                </a:custGeom>
                <a:ln w="9144">
                  <a:solidFill>
                    <a:srgbClr val="000000"/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 sz="9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54" name="object 181">
                <a:extLst>
                  <a:ext uri="{FF2B5EF4-FFF2-40B4-BE49-F238E27FC236}">
                    <a16:creationId xmlns:a16="http://schemas.microsoft.com/office/drawing/2014/main" id="{C1AA4181-9D5E-4790-8627-DE432680F03B}"/>
                  </a:ext>
                </a:extLst>
              </p:cNvPr>
              <p:cNvSpPr txBox="1"/>
              <p:nvPr/>
            </p:nvSpPr>
            <p:spPr>
              <a:xfrm>
                <a:off x="7486918" y="2840942"/>
                <a:ext cx="1032903" cy="547041"/>
              </a:xfrm>
              <a:prstGeom prst="rect">
                <a:avLst/>
              </a:prstGeom>
            </p:spPr>
            <p:txBody>
              <a:bodyPr vert="horz" wrap="square" lIns="0" tIns="6429" rIns="0" bIns="0" rtlCol="0" anchor="ctr">
                <a:spAutoFit/>
              </a:bodyPr>
              <a:lstStyle/>
              <a:p>
                <a:pPr marL="7144" marR="2858" algn="ctr">
                  <a:lnSpc>
                    <a:spcPct val="103600"/>
                  </a:lnSpc>
                  <a:spcBef>
                    <a:spcPts val="51"/>
                  </a:spcBef>
                </a:pPr>
                <a:r>
                  <a:rPr sz="900" spc="-37" dirty="0">
                    <a:uFill>
                      <a:solidFill>
                        <a:srgbClr val="009999"/>
                      </a:solidFill>
                    </a:uFill>
                    <a:latin typeface="Arial" panose="020B0604020202020204" pitchFamily="34" charset="0"/>
                    <a:cs typeface="Arial" panose="020B0604020202020204" pitchFamily="34" charset="0"/>
                  </a:rPr>
                  <a:t>Do</a:t>
                </a:r>
                <a:r>
                  <a:rPr sz="900" spc="-31" dirty="0">
                    <a:uFill>
                      <a:solidFill>
                        <a:srgbClr val="009999"/>
                      </a:solidFill>
                    </a:uFill>
                    <a:latin typeface="Arial" panose="020B0604020202020204" pitchFamily="34" charset="0"/>
                    <a:cs typeface="Arial" panose="020B0604020202020204" pitchFamily="34" charset="0"/>
                  </a:rPr>
                  <a:t>nne</a:t>
                </a:r>
                <a:r>
                  <a:rPr sz="900" spc="-20" dirty="0">
                    <a:uFill>
                      <a:solidFill>
                        <a:srgbClr val="009999"/>
                      </a:solidFill>
                    </a:uFill>
                    <a:latin typeface="Arial" panose="020B0604020202020204" pitchFamily="34" charset="0"/>
                    <a:cs typeface="Arial" panose="020B0604020202020204" pitchFamily="34" charset="0"/>
                  </a:rPr>
                  <a:t>r</a:t>
                </a:r>
                <a:r>
                  <a:rPr sz="900" spc="-11" dirty="0">
                    <a:uFill>
                      <a:solidFill>
                        <a:srgbClr val="009999"/>
                      </a:solidFill>
                    </a:u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31" dirty="0">
                    <a:uFill>
                      <a:solidFill>
                        <a:srgbClr val="009999"/>
                      </a:solidFill>
                    </a:uFill>
                    <a:latin typeface="Arial" panose="020B0604020202020204" pitchFamily="34" charset="0"/>
                    <a:cs typeface="Arial" panose="020B0604020202020204" pitchFamily="34" charset="0"/>
                  </a:rPr>
                  <a:t>une</a:t>
                </a:r>
                <a:r>
                  <a:rPr sz="900" spc="-20" dirty="0">
                    <a:uFill>
                      <a:solidFill>
                        <a:srgbClr val="009999"/>
                      </a:solidFill>
                    </a:u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31" dirty="0">
                    <a:uFill>
                      <a:solidFill>
                        <a:srgbClr val="009999"/>
                      </a:solidFill>
                    </a:uFill>
                    <a:latin typeface="Arial" panose="020B0604020202020204" pitchFamily="34" charset="0"/>
                    <a:cs typeface="Arial" panose="020B0604020202020204" pitchFamily="34" charset="0"/>
                  </a:rPr>
                  <a:t>p</a:t>
                </a:r>
                <a:r>
                  <a:rPr sz="900" spc="-17" dirty="0">
                    <a:uFill>
                      <a:solidFill>
                        <a:srgbClr val="009999"/>
                      </a:solidFill>
                    </a:uFill>
                    <a:latin typeface="Arial" panose="020B0604020202020204" pitchFamily="34" charset="0"/>
                    <a:cs typeface="Arial" panose="020B0604020202020204" pitchFamily="34" charset="0"/>
                  </a:rPr>
                  <a:t>l</a:t>
                </a:r>
                <a:r>
                  <a:rPr sz="900" spc="-31" dirty="0">
                    <a:uFill>
                      <a:solidFill>
                        <a:srgbClr val="009999"/>
                      </a:solidFill>
                    </a:uFill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sz="900" spc="-28" dirty="0">
                    <a:uFill>
                      <a:solidFill>
                        <a:srgbClr val="009999"/>
                      </a:solidFill>
                    </a:uFill>
                    <a:latin typeface="Arial" panose="020B0604020202020204" pitchFamily="34" charset="0"/>
                    <a:cs typeface="Arial" panose="020B0604020202020204" pitchFamily="34" charset="0"/>
                  </a:rPr>
                  <a:t>ce </a:t>
                </a:r>
                <a:r>
                  <a:rPr sz="900" spc="-2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31" dirty="0">
                    <a:uFill>
                      <a:solidFill>
                        <a:srgbClr val="009999"/>
                      </a:solidFill>
                    </a:uFill>
                    <a:latin typeface="Arial" panose="020B0604020202020204" pitchFamily="34" charset="0"/>
                    <a:cs typeface="Arial" panose="020B0604020202020204" pitchFamily="34" charset="0"/>
                  </a:rPr>
                  <a:t>au</a:t>
                </a:r>
                <a:r>
                  <a:rPr sz="900" spc="-28" dirty="0">
                    <a:uFill>
                      <a:solidFill>
                        <a:srgbClr val="009999"/>
                      </a:solidFill>
                    </a:uFill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r>
                  <a:rPr sz="900" spc="-23" dirty="0">
                    <a:uFill>
                      <a:solidFill>
                        <a:srgbClr val="009999"/>
                      </a:solidFill>
                    </a:u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31" dirty="0">
                    <a:uFill>
                      <a:solidFill>
                        <a:srgbClr val="009999"/>
                      </a:solidFill>
                    </a:uFill>
                    <a:latin typeface="Arial" panose="020B0604020202020204" pitchFamily="34" charset="0"/>
                    <a:cs typeface="Arial" panose="020B0604020202020204" pitchFamily="34" charset="0"/>
                  </a:rPr>
                  <a:t>é</a:t>
                </a:r>
                <a:r>
                  <a:rPr sz="900" spc="-51" dirty="0">
                    <a:uFill>
                      <a:solidFill>
                        <a:srgbClr val="009999"/>
                      </a:solidFill>
                    </a:uFill>
                    <a:latin typeface="Arial" panose="020B0604020202020204" pitchFamily="34" charset="0"/>
                    <a:cs typeface="Arial" panose="020B0604020202020204" pitchFamily="34" charset="0"/>
                  </a:rPr>
                  <a:t>m</a:t>
                </a:r>
                <a:r>
                  <a:rPr sz="900" spc="-31" dirty="0">
                    <a:uFill>
                      <a:solidFill>
                        <a:srgbClr val="009999"/>
                      </a:solidFill>
                    </a:uFill>
                    <a:latin typeface="Arial" panose="020B0604020202020204" pitchFamily="34" charset="0"/>
                    <a:cs typeface="Arial" panose="020B0604020202020204" pitchFamily="34" charset="0"/>
                  </a:rPr>
                  <a:t>o</a:t>
                </a:r>
                <a:r>
                  <a:rPr sz="900" spc="-17" dirty="0">
                    <a:uFill>
                      <a:solidFill>
                        <a:srgbClr val="009999"/>
                      </a:solidFill>
                    </a:uFill>
                    <a:latin typeface="Arial" panose="020B0604020202020204" pitchFamily="34" charset="0"/>
                    <a:cs typeface="Arial" panose="020B0604020202020204" pitchFamily="34" charset="0"/>
                  </a:rPr>
                  <a:t>ti</a:t>
                </a:r>
                <a:r>
                  <a:rPr sz="900" spc="-31" dirty="0">
                    <a:uFill>
                      <a:solidFill>
                        <a:srgbClr val="009999"/>
                      </a:solidFill>
                    </a:uFill>
                    <a:latin typeface="Arial" panose="020B0604020202020204" pitchFamily="34" charset="0"/>
                    <a:cs typeface="Arial" panose="020B0604020202020204" pitchFamily="34" charset="0"/>
                  </a:rPr>
                  <a:t>on</a:t>
                </a:r>
                <a:r>
                  <a:rPr sz="900" spc="-28" dirty="0">
                    <a:uFill>
                      <a:solidFill>
                        <a:srgbClr val="009999"/>
                      </a:solidFill>
                    </a:uFill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sz="900" spc="-8" dirty="0">
                    <a:uFill>
                      <a:solidFill>
                        <a:srgbClr val="009999"/>
                      </a:solidFill>
                    </a:u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17" dirty="0">
                    <a:latin typeface="Arial" panose="020B0604020202020204" pitchFamily="34" charset="0"/>
                    <a:cs typeface="Arial" panose="020B0604020202020204" pitchFamily="34" charset="0"/>
                  </a:rPr>
                  <a:t>:  </a:t>
                </a:r>
                <a:r>
                  <a:rPr sz="900" spc="-51" dirty="0">
                    <a:uFill>
                      <a:solidFill>
                        <a:srgbClr val="009999"/>
                      </a:solidFill>
                    </a:uFill>
                    <a:latin typeface="Arial" panose="020B0604020202020204" pitchFamily="34" charset="0"/>
                    <a:cs typeface="Arial" panose="020B0604020202020204" pitchFamily="34" charset="0"/>
                  </a:rPr>
                  <a:t>m</a:t>
                </a:r>
                <a:r>
                  <a:rPr sz="900" spc="-31" dirty="0">
                    <a:uFill>
                      <a:solidFill>
                        <a:srgbClr val="009999"/>
                      </a:solidFill>
                    </a:uFill>
                    <a:latin typeface="Arial" panose="020B0604020202020204" pitchFamily="34" charset="0"/>
                    <a:cs typeface="Arial" panose="020B0604020202020204" pitchFamily="34" charset="0"/>
                  </a:rPr>
                  <a:t>u</a:t>
                </a:r>
                <a:r>
                  <a:rPr sz="900" spc="-20" dirty="0">
                    <a:uFill>
                      <a:solidFill>
                        <a:srgbClr val="009999"/>
                      </a:solidFill>
                    </a:uFill>
                    <a:latin typeface="Arial" panose="020B0604020202020204" pitchFamily="34" charset="0"/>
                    <a:cs typeface="Arial" panose="020B0604020202020204" pitchFamily="34" charset="0"/>
                  </a:rPr>
                  <a:t>r</a:t>
                </a:r>
                <a:r>
                  <a:rPr sz="900" spc="-11" dirty="0">
                    <a:uFill>
                      <a:solidFill>
                        <a:srgbClr val="009999"/>
                      </a:solidFill>
                    </a:u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31" dirty="0">
                    <a:uFill>
                      <a:solidFill>
                        <a:srgbClr val="009999"/>
                      </a:solidFill>
                    </a:uFill>
                    <a:latin typeface="Arial" panose="020B0604020202020204" pitchFamily="34" charset="0"/>
                    <a:cs typeface="Arial" panose="020B0604020202020204" pitchFamily="34" charset="0"/>
                  </a:rPr>
                  <a:t>de</a:t>
                </a:r>
                <a:r>
                  <a:rPr sz="900" spc="-23" dirty="0">
                    <a:uFill>
                      <a:solidFill>
                        <a:srgbClr val="009999"/>
                      </a:solidFill>
                    </a:uFill>
                    <a:latin typeface="Arial" panose="020B0604020202020204" pitchFamily="34" charset="0"/>
                    <a:cs typeface="Arial" panose="020B0604020202020204" pitchFamily="34" charset="0"/>
                  </a:rPr>
                  <a:t>s </a:t>
                </a:r>
                <a:r>
                  <a:rPr sz="900" spc="-17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31" dirty="0">
                    <a:uFill>
                      <a:solidFill>
                        <a:srgbClr val="009999"/>
                      </a:solidFill>
                    </a:uFill>
                    <a:latin typeface="Arial" panose="020B0604020202020204" pitchFamily="34" charset="0"/>
                    <a:cs typeface="Arial" panose="020B0604020202020204" pitchFamily="34" charset="0"/>
                  </a:rPr>
                  <a:t>émotions,…</a:t>
                </a:r>
                <a:endParaRPr sz="9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55" name="object 206">
              <a:extLst>
                <a:ext uri="{FF2B5EF4-FFF2-40B4-BE49-F238E27FC236}">
                  <a16:creationId xmlns:a16="http://schemas.microsoft.com/office/drawing/2014/main" id="{96D88B03-11B0-42C7-97BE-44C7ED5BB1A8}"/>
                </a:ext>
              </a:extLst>
            </p:cNvPr>
            <p:cNvSpPr txBox="1"/>
            <p:nvPr/>
          </p:nvSpPr>
          <p:spPr>
            <a:xfrm>
              <a:off x="5812319" y="4729624"/>
              <a:ext cx="586065" cy="307711"/>
            </a:xfrm>
            <a:prstGeom prst="rect">
              <a:avLst/>
            </a:prstGeom>
          </p:spPr>
          <p:txBody>
            <a:bodyPr vert="horz" wrap="square" lIns="0" tIns="6429" rIns="0" bIns="0" rtlCol="0" anchor="ctr">
              <a:spAutoFit/>
            </a:bodyPr>
            <a:lstStyle/>
            <a:p>
              <a:pPr marL="7144" marR="2858" algn="ctr">
                <a:lnSpc>
                  <a:spcPct val="103800"/>
                </a:lnSpc>
                <a:spcBef>
                  <a:spcPts val="51"/>
                </a:spcBef>
              </a:pPr>
              <a:r>
                <a:rPr sz="900" spc="-39" dirty="0"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  <a:r>
                <a:rPr sz="900" spc="-23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end</a:t>
              </a:r>
              <a:r>
                <a:rPr sz="900" spc="-23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sz="900" spc="-6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appu</a:t>
              </a:r>
              <a:r>
                <a:rPr sz="900" spc="-14" dirty="0"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sz="900" spc="-28" dirty="0">
                  <a:latin typeface="Arial" panose="020B0604020202020204" pitchFamily="34" charset="0"/>
                  <a:cs typeface="Arial" panose="020B0604020202020204" pitchFamily="34" charset="0"/>
                </a:rPr>
                <a:t>u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r  l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sz="900" spc="-14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g</a:t>
              </a:r>
              <a:r>
                <a:rPr sz="900" spc="-23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oupe</a:t>
              </a:r>
              <a:r>
                <a:rPr sz="900" spc="-14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25" dirty="0">
                  <a:latin typeface="Arial" panose="020B0604020202020204" pitchFamily="34" charset="0"/>
                  <a:cs typeface="Arial" panose="020B0604020202020204" pitchFamily="34" charset="0"/>
                </a:rPr>
                <a:t>cl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ass</a:t>
              </a:r>
              <a:r>
                <a:rPr sz="900" spc="-28" dirty="0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,  </a:t>
              </a:r>
              <a:r>
                <a:rPr sz="900" spc="-25" dirty="0">
                  <a:latin typeface="Arial" panose="020B0604020202020204" pitchFamily="34" charset="0"/>
                  <a:cs typeface="Arial" panose="020B0604020202020204" pitchFamily="34" charset="0"/>
                </a:rPr>
                <a:t>l’impliquer.</a:t>
              </a:r>
              <a:endParaRPr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7" name="object 209">
              <a:extLst>
                <a:ext uri="{FF2B5EF4-FFF2-40B4-BE49-F238E27FC236}">
                  <a16:creationId xmlns:a16="http://schemas.microsoft.com/office/drawing/2014/main" id="{BA9B7EDA-85B9-4EA9-B090-3218DFB5D45D}"/>
                </a:ext>
              </a:extLst>
            </p:cNvPr>
            <p:cNvSpPr txBox="1"/>
            <p:nvPr/>
          </p:nvSpPr>
          <p:spPr>
            <a:xfrm>
              <a:off x="5810510" y="5262392"/>
              <a:ext cx="842112" cy="420262"/>
            </a:xfrm>
            <a:prstGeom prst="rect">
              <a:avLst/>
            </a:prstGeom>
          </p:spPr>
          <p:txBody>
            <a:bodyPr vert="horz" wrap="square" lIns="0" tIns="6429" rIns="0" bIns="0" rtlCol="0" anchor="ctr">
              <a:spAutoFit/>
            </a:bodyPr>
            <a:lstStyle/>
            <a:p>
              <a:pPr marL="7144" marR="2858" indent="-1072" algn="ctr">
                <a:lnSpc>
                  <a:spcPct val="103800"/>
                </a:lnSpc>
                <a:spcBef>
                  <a:spcPts val="51"/>
                </a:spcBef>
              </a:pPr>
              <a:r>
                <a:rPr lang="fr-FR" sz="900" spc="-39" dirty="0"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lang="fr-FR"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  <a:r>
                <a:rPr lang="fr-FR"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gn</a:t>
              </a:r>
              <a:r>
                <a:rPr lang="fr-FR"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ifi</a:t>
              </a:r>
              <a:r>
                <a:rPr lang="fr-FR"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lang="fr-FR" sz="900" spc="-20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lang="fr-FR" sz="900" spc="-1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900" spc="-25" dirty="0">
                  <a:latin typeface="Arial" panose="020B0604020202020204" pitchFamily="34" charset="0"/>
                  <a:cs typeface="Arial" panose="020B0604020202020204" pitchFamily="34" charset="0"/>
                </a:rPr>
                <a:t>cl</a:t>
              </a:r>
              <a:r>
                <a:rPr lang="fr-FR"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r>
                <a:rPr lang="fr-FR"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  <a:r>
                <a:rPr lang="fr-FR" sz="900" spc="-23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lang="fr-FR"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lang="fr-FR" sz="900" spc="-51" dirty="0">
                  <a:latin typeface="Arial" panose="020B0604020202020204" pitchFamily="34" charset="0"/>
                  <a:cs typeface="Arial" panose="020B0604020202020204" pitchFamily="34" charset="0"/>
                </a:rPr>
                <a:t>m</a:t>
              </a:r>
              <a:r>
                <a:rPr lang="fr-FR"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en</a:t>
              </a:r>
              <a:r>
                <a:rPr lang="fr-FR"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  <a:r>
                <a:rPr lang="fr-FR" sz="900" spc="-8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l</a:t>
              </a:r>
              <a:r>
                <a:rPr lang="fr-FR" sz="900" spc="-23" dirty="0">
                  <a:latin typeface="Arial" panose="020B0604020202020204" pitchFamily="34" charset="0"/>
                  <a:cs typeface="Arial" panose="020B0604020202020204" pitchFamily="34" charset="0"/>
                </a:rPr>
                <a:t>e  </a:t>
              </a:r>
              <a:r>
                <a:rPr lang="fr-FR"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  <a:r>
                <a:rPr lang="fr-FR" sz="900" spc="-28" dirty="0">
                  <a:latin typeface="Arial" panose="020B0604020202020204" pitchFamily="34" charset="0"/>
                  <a:cs typeface="Arial" panose="020B0604020202020204" pitchFamily="34" charset="0"/>
                </a:rPr>
                <a:t>o</a:t>
              </a:r>
              <a:r>
                <a:rPr lang="fr-FR" sz="900" spc="-51" dirty="0">
                  <a:latin typeface="Arial" panose="020B0604020202020204" pitchFamily="34" charset="0"/>
                  <a:cs typeface="Arial" panose="020B0604020202020204" pitchFamily="34" charset="0"/>
                </a:rPr>
                <a:t>m</a:t>
              </a:r>
              <a:r>
                <a:rPr lang="fr-FR"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po</a:t>
              </a:r>
              <a:r>
                <a:rPr lang="fr-FR" sz="900" spc="-23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lang="fr-FR"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  <a:r>
                <a:rPr lang="fr-FR"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lang="fr-FR" sz="900" spc="-51" dirty="0">
                  <a:latin typeface="Arial" panose="020B0604020202020204" pitchFamily="34" charset="0"/>
                  <a:cs typeface="Arial" panose="020B0604020202020204" pitchFamily="34" charset="0"/>
                </a:rPr>
                <a:t>m</a:t>
              </a:r>
              <a:r>
                <a:rPr lang="fr-FR"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en</a:t>
              </a:r>
              <a:r>
                <a:rPr lang="fr-FR"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  <a:r>
                <a:rPr lang="fr-FR" sz="900" spc="-14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  <a:r>
                <a:rPr lang="fr-FR"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n</a:t>
              </a:r>
              <a:r>
                <a:rPr lang="fr-FR"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  <a:r>
                <a:rPr lang="fr-FR"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lang="fr-FR" sz="900" spc="-23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lang="fr-FR"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fr-FR"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it</a:t>
              </a:r>
              <a:r>
                <a:rPr lang="fr-FR" sz="900" spc="-14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lang="fr-FR"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t  t</a:t>
              </a:r>
              <a:r>
                <a:rPr lang="fr-FR"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ou</a:t>
              </a:r>
              <a:r>
                <a:rPr lang="fr-FR"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j</a:t>
              </a:r>
              <a:r>
                <a:rPr lang="fr-FR"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ou</a:t>
              </a:r>
              <a:r>
                <a:rPr lang="fr-FR" sz="900" spc="-23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lang="fr-FR" sz="900" spc="-28" dirty="0"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lang="fr-FR" sz="900" spc="-14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r>
                <a:rPr lang="fr-FR"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j</a:t>
              </a:r>
              <a:r>
                <a:rPr lang="fr-FR"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ou</a:t>
              </a:r>
              <a:r>
                <a:rPr lang="fr-FR"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  <a:r>
                <a:rPr lang="fr-FR"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lang="fr-FR" sz="900" spc="-20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lang="fr-FR" sz="900" spc="-1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900" b="1" spc="-31" dirty="0">
                  <a:latin typeface="Arial" panose="020B0604020202020204" pitchFamily="34" charset="0"/>
                  <a:cs typeface="Arial" panose="020B0604020202020204" pitchFamily="34" charset="0"/>
                </a:rPr>
                <a:t>comment  </a:t>
              </a:r>
              <a:r>
                <a:rPr lang="fr-FR" sz="900" b="1" spc="-17" dirty="0">
                  <a:latin typeface="Arial" panose="020B0604020202020204" pitchFamily="34" charset="0"/>
                  <a:cs typeface="Arial" panose="020B0604020202020204" pitchFamily="34" charset="0"/>
                </a:rPr>
                <a:t>il</a:t>
              </a:r>
            </a:p>
            <a:p>
              <a:pPr marL="7144" marR="2858" indent="-1072" algn="ctr">
                <a:lnSpc>
                  <a:spcPct val="103800"/>
                </a:lnSpc>
                <a:spcBef>
                  <a:spcPts val="51"/>
                </a:spcBef>
              </a:pPr>
              <a:r>
                <a:rPr lang="fr-FR" sz="900" b="1" spc="-37" dirty="0">
                  <a:latin typeface="Arial" panose="020B0604020202020204" pitchFamily="34" charset="0"/>
                  <a:cs typeface="Arial" panose="020B0604020202020204" pitchFamily="34" charset="0"/>
                </a:rPr>
                <a:t>po</a:t>
              </a:r>
              <a:r>
                <a:rPr lang="fr-FR" sz="900" b="1" spc="-39" dirty="0">
                  <a:latin typeface="Arial" panose="020B0604020202020204" pitchFamily="34" charset="0"/>
                  <a:cs typeface="Arial" panose="020B0604020202020204" pitchFamily="34" charset="0"/>
                </a:rPr>
                <a:t>u</a:t>
              </a:r>
              <a:r>
                <a:rPr lang="fr-FR" sz="900" b="1" spc="-23" dirty="0">
                  <a:latin typeface="Arial" panose="020B0604020202020204" pitchFamily="34" charset="0"/>
                  <a:cs typeface="Arial" panose="020B0604020202020204" pitchFamily="34" charset="0"/>
                </a:rPr>
                <a:t>rr</a:t>
              </a:r>
              <a:r>
                <a:rPr lang="fr-FR" sz="900" b="1" spc="-31" dirty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r>
                <a:rPr lang="fr-FR" sz="900" b="1" spc="-17" dirty="0"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  <a:r>
                <a:rPr lang="fr-FR" sz="900" b="1" spc="-20" dirty="0"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  <a:r>
                <a:rPr lang="fr-FR" sz="900" b="1" spc="-17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900" b="1" spc="-23" dirty="0">
                  <a:latin typeface="Arial" panose="020B0604020202020204" pitchFamily="34" charset="0"/>
                  <a:cs typeface="Arial" panose="020B0604020202020204" pitchFamily="34" charset="0"/>
                </a:rPr>
                <a:t>f</a:t>
              </a:r>
              <a:r>
                <a:rPr lang="fr-FR" sz="900" b="1" spc="-31" dirty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r>
                <a:rPr lang="fr-FR" sz="900" b="1" spc="-17" dirty="0"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  <a:r>
                <a:rPr lang="fr-FR" sz="900" b="1" spc="-23" dirty="0">
                  <a:latin typeface="Arial" panose="020B0604020202020204" pitchFamily="34" charset="0"/>
                  <a:cs typeface="Arial" panose="020B0604020202020204" pitchFamily="34" charset="0"/>
                </a:rPr>
                <a:t>re  </a:t>
              </a:r>
              <a:r>
                <a:rPr lang="fr-FR" sz="900" b="1" spc="-31" dirty="0">
                  <a:latin typeface="Arial" panose="020B0604020202020204" pitchFamily="34" charset="0"/>
                  <a:cs typeface="Arial" panose="020B0604020202020204" pitchFamily="34" charset="0"/>
                </a:rPr>
                <a:t>autrement</a:t>
              </a:r>
              <a:r>
                <a:rPr lang="fr-FR" sz="900" b="1" spc="-28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02" name="Connecteur droit 101">
              <a:extLst>
                <a:ext uri="{FF2B5EF4-FFF2-40B4-BE49-F238E27FC236}">
                  <a16:creationId xmlns:a16="http://schemas.microsoft.com/office/drawing/2014/main" id="{0DD5C709-F76B-4FA8-BA05-502312C72C64}"/>
                </a:ext>
              </a:extLst>
            </p:cNvPr>
            <p:cNvCxnSpPr>
              <a:cxnSpLocks/>
            </p:cNvCxnSpPr>
            <p:nvPr/>
          </p:nvCxnSpPr>
          <p:spPr>
            <a:xfrm>
              <a:off x="5332311" y="4907817"/>
              <a:ext cx="4139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Connecteur droit 104">
              <a:extLst>
                <a:ext uri="{FF2B5EF4-FFF2-40B4-BE49-F238E27FC236}">
                  <a16:creationId xmlns:a16="http://schemas.microsoft.com/office/drawing/2014/main" id="{4ED732B6-56EF-4B00-AB60-94B8EBE7A855}"/>
                </a:ext>
              </a:extLst>
            </p:cNvPr>
            <p:cNvCxnSpPr/>
            <p:nvPr/>
          </p:nvCxnSpPr>
          <p:spPr>
            <a:xfrm flipH="1">
              <a:off x="4368248" y="5042175"/>
              <a:ext cx="402535" cy="808966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7" name="Connecteur droit 106">
              <a:extLst>
                <a:ext uri="{FF2B5EF4-FFF2-40B4-BE49-F238E27FC236}">
                  <a16:creationId xmlns:a16="http://schemas.microsoft.com/office/drawing/2014/main" id="{93CD88AD-E111-4353-9E21-82EE5DB5658A}"/>
                </a:ext>
              </a:extLst>
            </p:cNvPr>
            <p:cNvCxnSpPr/>
            <p:nvPr/>
          </p:nvCxnSpPr>
          <p:spPr>
            <a:xfrm>
              <a:off x="5332312" y="5018715"/>
              <a:ext cx="438067" cy="31857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1" name="object 156">
            <a:extLst>
              <a:ext uri="{FF2B5EF4-FFF2-40B4-BE49-F238E27FC236}">
                <a16:creationId xmlns:a16="http://schemas.microsoft.com/office/drawing/2014/main" id="{1B5E3AC2-58CF-443D-9487-D27E3847A177}"/>
              </a:ext>
            </a:extLst>
          </p:cNvPr>
          <p:cNvSpPr txBox="1"/>
          <p:nvPr/>
        </p:nvSpPr>
        <p:spPr>
          <a:xfrm>
            <a:off x="1650761" y="218032"/>
            <a:ext cx="3746274" cy="338619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66794" marR="54650" algn="ctr">
              <a:spcBef>
                <a:spcPts val="315"/>
              </a:spcBef>
            </a:pPr>
            <a:r>
              <a:rPr lang="fr-FR" sz="675" b="1" spc="-3" dirty="0">
                <a:latin typeface="Arial"/>
                <a:cs typeface="Arial"/>
              </a:rPr>
              <a:t>Exemples de </a:t>
            </a:r>
            <a:r>
              <a:rPr sz="675" b="1" dirty="0">
                <a:latin typeface="Arial"/>
                <a:cs typeface="Arial"/>
              </a:rPr>
              <a:t>postures, démarches et dispositifs </a:t>
            </a:r>
            <a:r>
              <a:rPr sz="675" b="1" spc="3" dirty="0">
                <a:latin typeface="Arial"/>
                <a:cs typeface="Arial"/>
              </a:rPr>
              <a:t> </a:t>
            </a:r>
            <a:r>
              <a:rPr sz="675" b="1" spc="-3" dirty="0">
                <a:latin typeface="Arial"/>
                <a:cs typeface="Arial"/>
              </a:rPr>
              <a:t>pédagogiques</a:t>
            </a:r>
            <a:r>
              <a:rPr sz="675" b="1" spc="14" dirty="0">
                <a:latin typeface="Arial"/>
                <a:cs typeface="Arial"/>
              </a:rPr>
              <a:t> </a:t>
            </a:r>
            <a:r>
              <a:rPr sz="675" b="1" dirty="0" err="1">
                <a:latin typeface="Arial"/>
                <a:cs typeface="Arial"/>
              </a:rPr>
              <a:t>favorables</a:t>
            </a:r>
            <a:r>
              <a:rPr sz="675" b="1" spc="107" dirty="0">
                <a:latin typeface="Arial"/>
                <a:cs typeface="Arial"/>
              </a:rPr>
              <a:t> </a:t>
            </a:r>
            <a:r>
              <a:rPr sz="675" b="1" spc="-3" dirty="0">
                <a:latin typeface="Arial"/>
                <a:cs typeface="Arial"/>
              </a:rPr>
              <a:t> </a:t>
            </a:r>
            <a:endParaRPr lang="fr-FR" sz="675" b="1" spc="-3" dirty="0">
              <a:latin typeface="Arial"/>
              <a:cs typeface="Arial"/>
            </a:endParaRPr>
          </a:p>
          <a:p>
            <a:pPr marL="66794" marR="54650" algn="ctr">
              <a:spcBef>
                <a:spcPts val="315"/>
              </a:spcBef>
            </a:pPr>
            <a:r>
              <a:rPr lang="fr-FR" sz="1013" b="1" spc="-3" dirty="0">
                <a:latin typeface="Arial"/>
                <a:cs typeface="Arial"/>
              </a:rPr>
              <a:t>Cycles 2 et 3</a:t>
            </a:r>
            <a:endParaRPr sz="675" dirty="0">
              <a:latin typeface="Arial"/>
              <a:cs typeface="Arial"/>
            </a:endParaRPr>
          </a:p>
        </p:txBody>
      </p:sp>
      <p:sp>
        <p:nvSpPr>
          <p:cNvPr id="103" name="object 196">
            <a:extLst>
              <a:ext uri="{FF2B5EF4-FFF2-40B4-BE49-F238E27FC236}">
                <a16:creationId xmlns:a16="http://schemas.microsoft.com/office/drawing/2014/main" id="{FE3BE585-748A-4A74-AEC4-592BDCD916B4}"/>
              </a:ext>
            </a:extLst>
          </p:cNvPr>
          <p:cNvSpPr txBox="1"/>
          <p:nvPr/>
        </p:nvSpPr>
        <p:spPr>
          <a:xfrm>
            <a:off x="2782238" y="11880488"/>
            <a:ext cx="2111385" cy="93480"/>
          </a:xfrm>
          <a:prstGeom prst="rect">
            <a:avLst/>
          </a:prstGeom>
        </p:spPr>
        <p:txBody>
          <a:bodyPr vert="horz" wrap="square" lIns="0" tIns="6787" rIns="0" bIns="0" rtlCol="0">
            <a:spAutoFit/>
          </a:bodyPr>
          <a:lstStyle/>
          <a:p>
            <a:pPr marL="7144">
              <a:spcBef>
                <a:spcPts val="53"/>
              </a:spcBef>
            </a:pPr>
            <a:r>
              <a:rPr lang="fr-FR" sz="563" dirty="0">
                <a:latin typeface="Arial MT"/>
                <a:cs typeface="Arial MT"/>
              </a:rPr>
              <a:t>Adaptation de </a:t>
            </a:r>
            <a:r>
              <a:rPr sz="563" dirty="0">
                <a:latin typeface="Arial MT"/>
                <a:cs typeface="Arial MT"/>
              </a:rPr>
              <a:t>Pascale</a:t>
            </a:r>
            <a:r>
              <a:rPr sz="563" spc="-17" dirty="0">
                <a:latin typeface="Arial MT"/>
                <a:cs typeface="Arial MT"/>
              </a:rPr>
              <a:t> </a:t>
            </a:r>
            <a:r>
              <a:rPr sz="563" dirty="0">
                <a:latin typeface="Arial MT"/>
                <a:cs typeface="Arial MT"/>
              </a:rPr>
              <a:t>Mignot</a:t>
            </a:r>
            <a:r>
              <a:rPr sz="563" spc="-8" dirty="0">
                <a:latin typeface="Arial MT"/>
                <a:cs typeface="Arial MT"/>
              </a:rPr>
              <a:t> </a:t>
            </a:r>
            <a:r>
              <a:rPr sz="563" dirty="0">
                <a:latin typeface="Arial MT"/>
                <a:cs typeface="Arial MT"/>
              </a:rPr>
              <a:t>Vota,</a:t>
            </a:r>
            <a:r>
              <a:rPr sz="563" spc="-23" dirty="0">
                <a:latin typeface="Arial MT"/>
                <a:cs typeface="Arial MT"/>
              </a:rPr>
              <a:t> </a:t>
            </a:r>
            <a:r>
              <a:rPr sz="563" dirty="0">
                <a:latin typeface="Arial MT"/>
                <a:cs typeface="Arial MT"/>
              </a:rPr>
              <a:t>CPC</a:t>
            </a:r>
            <a:r>
              <a:rPr sz="563" spc="-6" dirty="0">
                <a:latin typeface="Arial MT"/>
                <a:cs typeface="Arial MT"/>
              </a:rPr>
              <a:t> </a:t>
            </a:r>
            <a:r>
              <a:rPr sz="563" dirty="0">
                <a:latin typeface="Arial MT"/>
                <a:cs typeface="Arial MT"/>
              </a:rPr>
              <a:t>Lyon</a:t>
            </a:r>
            <a:r>
              <a:rPr sz="563" spc="-3" dirty="0">
                <a:latin typeface="Arial MT"/>
                <a:cs typeface="Arial MT"/>
              </a:rPr>
              <a:t> </a:t>
            </a:r>
            <a:r>
              <a:rPr sz="563" dirty="0">
                <a:latin typeface="Arial MT"/>
                <a:cs typeface="Arial MT"/>
              </a:rPr>
              <a:t>5ème</a:t>
            </a:r>
            <a:r>
              <a:rPr sz="563" spc="-28" dirty="0">
                <a:latin typeface="Arial MT"/>
                <a:cs typeface="Arial MT"/>
              </a:rPr>
              <a:t> </a:t>
            </a:r>
            <a:r>
              <a:rPr sz="563" dirty="0">
                <a:latin typeface="Arial MT"/>
                <a:cs typeface="Arial MT"/>
              </a:rPr>
              <a:t>1er</a:t>
            </a:r>
            <a:r>
              <a:rPr sz="563" spc="-14" dirty="0">
                <a:latin typeface="Arial MT"/>
                <a:cs typeface="Arial MT"/>
              </a:rPr>
              <a:t> </a:t>
            </a:r>
            <a:r>
              <a:rPr sz="563" dirty="0">
                <a:latin typeface="Arial MT"/>
                <a:cs typeface="Arial MT"/>
              </a:rPr>
              <a:t>-</a:t>
            </a:r>
            <a:r>
              <a:rPr sz="563" spc="-11" dirty="0">
                <a:latin typeface="Arial MT"/>
                <a:cs typeface="Arial MT"/>
              </a:rPr>
              <a:t> 2017</a:t>
            </a:r>
            <a:endParaRPr sz="563" dirty="0">
              <a:latin typeface="Arial MT"/>
              <a:cs typeface="Arial MT"/>
            </a:endParaRPr>
          </a:p>
        </p:txBody>
      </p:sp>
    </p:spTree>
    <p:extLst>
      <p:ext uri="{BB962C8B-B14F-4D97-AF65-F5344CB8AC3E}">
        <p14:creationId xmlns:p14="http://schemas.microsoft.com/office/powerpoint/2010/main" val="3056363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E06D7156-6DBB-4AED-B605-C46E273C8033}"/>
              </a:ext>
            </a:extLst>
          </p:cNvPr>
          <p:cNvGrpSpPr/>
          <p:nvPr/>
        </p:nvGrpSpPr>
        <p:grpSpPr>
          <a:xfrm>
            <a:off x="1574105" y="1533919"/>
            <a:ext cx="4521895" cy="4990756"/>
            <a:chOff x="271275" y="4873961"/>
            <a:chExt cx="2300475" cy="2556679"/>
          </a:xfrm>
        </p:grpSpPr>
        <p:grpSp>
          <p:nvGrpSpPr>
            <p:cNvPr id="94" name="object 83">
              <a:extLst>
                <a:ext uri="{FF2B5EF4-FFF2-40B4-BE49-F238E27FC236}">
                  <a16:creationId xmlns:a16="http://schemas.microsoft.com/office/drawing/2014/main" id="{22E6F8AE-95FB-45A1-8BC4-E9904BEE73CA}"/>
                </a:ext>
              </a:extLst>
            </p:cNvPr>
            <p:cNvGrpSpPr/>
            <p:nvPr/>
          </p:nvGrpSpPr>
          <p:grpSpPr>
            <a:xfrm>
              <a:off x="617684" y="4873961"/>
              <a:ext cx="1291610" cy="182793"/>
              <a:chOff x="3738371" y="2915411"/>
              <a:chExt cx="1634276" cy="215265"/>
            </a:xfrm>
          </p:grpSpPr>
          <p:sp>
            <p:nvSpPr>
              <p:cNvPr id="112" name="object 84">
                <a:extLst>
                  <a:ext uri="{FF2B5EF4-FFF2-40B4-BE49-F238E27FC236}">
                    <a16:creationId xmlns:a16="http://schemas.microsoft.com/office/drawing/2014/main" id="{93D1398B-4219-40B6-AEDE-8160A55CF135}"/>
                  </a:ext>
                </a:extLst>
              </p:cNvPr>
              <p:cNvSpPr/>
              <p:nvPr/>
            </p:nvSpPr>
            <p:spPr>
              <a:xfrm>
                <a:off x="3738371" y="2915411"/>
                <a:ext cx="1634275" cy="215265"/>
              </a:xfrm>
              <a:custGeom>
                <a:avLst/>
                <a:gdLst/>
                <a:ahLst/>
                <a:cxnLst/>
                <a:rect l="l" t="t" r="r" b="b"/>
                <a:pathLst>
                  <a:path w="1422400" h="215264">
                    <a:moveTo>
                      <a:pt x="1386077" y="0"/>
                    </a:moveTo>
                    <a:lnTo>
                      <a:pt x="35813" y="0"/>
                    </a:lnTo>
                    <a:lnTo>
                      <a:pt x="21859" y="2809"/>
                    </a:lnTo>
                    <a:lnTo>
                      <a:pt x="10477" y="10477"/>
                    </a:lnTo>
                    <a:lnTo>
                      <a:pt x="2809" y="21859"/>
                    </a:lnTo>
                    <a:lnTo>
                      <a:pt x="0" y="35813"/>
                    </a:lnTo>
                    <a:lnTo>
                      <a:pt x="0" y="179070"/>
                    </a:lnTo>
                    <a:lnTo>
                      <a:pt x="2809" y="193024"/>
                    </a:lnTo>
                    <a:lnTo>
                      <a:pt x="10477" y="204406"/>
                    </a:lnTo>
                    <a:lnTo>
                      <a:pt x="21859" y="212074"/>
                    </a:lnTo>
                    <a:lnTo>
                      <a:pt x="35813" y="214884"/>
                    </a:lnTo>
                    <a:lnTo>
                      <a:pt x="1386077" y="214884"/>
                    </a:lnTo>
                    <a:lnTo>
                      <a:pt x="1400032" y="212074"/>
                    </a:lnTo>
                    <a:lnTo>
                      <a:pt x="1411414" y="204406"/>
                    </a:lnTo>
                    <a:lnTo>
                      <a:pt x="1419082" y="193024"/>
                    </a:lnTo>
                    <a:lnTo>
                      <a:pt x="1421891" y="179070"/>
                    </a:lnTo>
                    <a:lnTo>
                      <a:pt x="1421891" y="35813"/>
                    </a:lnTo>
                    <a:lnTo>
                      <a:pt x="1419082" y="21859"/>
                    </a:lnTo>
                    <a:lnTo>
                      <a:pt x="1411414" y="10477"/>
                    </a:lnTo>
                    <a:lnTo>
                      <a:pt x="1400032" y="2809"/>
                    </a:lnTo>
                    <a:lnTo>
                      <a:pt x="1386077" y="0"/>
                    </a:lnTo>
                    <a:close/>
                  </a:path>
                </a:pathLst>
              </a:custGeom>
              <a:solidFill>
                <a:srgbClr val="FF99CC"/>
              </a:solidFill>
            </p:spPr>
            <p:txBody>
              <a:bodyPr wrap="square" lIns="0" tIns="0" rIns="0" bIns="0" rtlCol="0"/>
              <a:lstStyle/>
              <a:p>
                <a:endParaRPr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3" name="object 85">
                <a:extLst>
                  <a:ext uri="{FF2B5EF4-FFF2-40B4-BE49-F238E27FC236}">
                    <a16:creationId xmlns:a16="http://schemas.microsoft.com/office/drawing/2014/main" id="{8D345F7D-D5A2-483D-8FBE-E35BEA3EA7CA}"/>
                  </a:ext>
                </a:extLst>
              </p:cNvPr>
              <p:cNvSpPr/>
              <p:nvPr/>
            </p:nvSpPr>
            <p:spPr>
              <a:xfrm>
                <a:off x="3738372" y="2915411"/>
                <a:ext cx="1634275" cy="215265"/>
              </a:xfrm>
              <a:custGeom>
                <a:avLst/>
                <a:gdLst/>
                <a:ahLst/>
                <a:cxnLst/>
                <a:rect l="l" t="t" r="r" b="b"/>
                <a:pathLst>
                  <a:path w="1422400" h="215264">
                    <a:moveTo>
                      <a:pt x="0" y="35813"/>
                    </a:moveTo>
                    <a:lnTo>
                      <a:pt x="2809" y="21859"/>
                    </a:lnTo>
                    <a:lnTo>
                      <a:pt x="10477" y="10477"/>
                    </a:lnTo>
                    <a:lnTo>
                      <a:pt x="21859" y="2809"/>
                    </a:lnTo>
                    <a:lnTo>
                      <a:pt x="35813" y="0"/>
                    </a:lnTo>
                    <a:lnTo>
                      <a:pt x="1386077" y="0"/>
                    </a:lnTo>
                    <a:lnTo>
                      <a:pt x="1400032" y="2809"/>
                    </a:lnTo>
                    <a:lnTo>
                      <a:pt x="1411414" y="10477"/>
                    </a:lnTo>
                    <a:lnTo>
                      <a:pt x="1419082" y="21859"/>
                    </a:lnTo>
                    <a:lnTo>
                      <a:pt x="1421891" y="35813"/>
                    </a:lnTo>
                    <a:lnTo>
                      <a:pt x="1421891" y="179070"/>
                    </a:lnTo>
                    <a:lnTo>
                      <a:pt x="1419082" y="193024"/>
                    </a:lnTo>
                    <a:lnTo>
                      <a:pt x="1411414" y="204406"/>
                    </a:lnTo>
                    <a:lnTo>
                      <a:pt x="1400032" y="212074"/>
                    </a:lnTo>
                    <a:lnTo>
                      <a:pt x="1386077" y="214884"/>
                    </a:lnTo>
                    <a:lnTo>
                      <a:pt x="35813" y="214884"/>
                    </a:lnTo>
                    <a:lnTo>
                      <a:pt x="21859" y="212074"/>
                    </a:lnTo>
                    <a:lnTo>
                      <a:pt x="10477" y="204406"/>
                    </a:lnTo>
                    <a:lnTo>
                      <a:pt x="2809" y="193024"/>
                    </a:lnTo>
                    <a:lnTo>
                      <a:pt x="0" y="179070"/>
                    </a:lnTo>
                    <a:lnTo>
                      <a:pt x="0" y="35813"/>
                    </a:lnTo>
                    <a:close/>
                  </a:path>
                </a:pathLst>
              </a:custGeom>
              <a:ln w="9144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96" name="object 137">
              <a:extLst>
                <a:ext uri="{FF2B5EF4-FFF2-40B4-BE49-F238E27FC236}">
                  <a16:creationId xmlns:a16="http://schemas.microsoft.com/office/drawing/2014/main" id="{5AE42CEF-75FA-49F8-97CC-457A64931B00}"/>
                </a:ext>
              </a:extLst>
            </p:cNvPr>
            <p:cNvSpPr txBox="1"/>
            <p:nvPr/>
          </p:nvSpPr>
          <p:spPr>
            <a:xfrm>
              <a:off x="776411" y="4913961"/>
              <a:ext cx="1188629" cy="74831"/>
            </a:xfrm>
            <a:prstGeom prst="rect">
              <a:avLst/>
            </a:prstGeom>
          </p:spPr>
          <p:txBody>
            <a:bodyPr vert="horz" wrap="square" lIns="0" tIns="7501" rIns="0" bIns="0" rtlCol="0">
              <a:spAutoFit/>
            </a:bodyPr>
            <a:lstStyle/>
            <a:p>
              <a:pPr marL="7144">
                <a:spcBef>
                  <a:spcPts val="59"/>
                </a:spcBef>
              </a:pPr>
              <a:r>
                <a:rPr sz="900" b="1" spc="-3" dirty="0">
                  <a:latin typeface="Arial" panose="020B0604020202020204" pitchFamily="34" charset="0"/>
                  <a:cs typeface="Arial" panose="020B0604020202020204" pitchFamily="34" charset="0"/>
                </a:rPr>
                <a:t>L’environnement</a:t>
              </a:r>
              <a:r>
                <a:rPr sz="900" b="1" spc="-2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b="1" spc="-3" dirty="0">
                  <a:latin typeface="Arial" panose="020B0604020202020204" pitchFamily="34" charset="0"/>
                  <a:cs typeface="Arial" panose="020B0604020202020204" pitchFamily="34" charset="0"/>
                </a:rPr>
                <a:t>de</a:t>
              </a:r>
              <a:r>
                <a:rPr sz="900" b="1" spc="-1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b="1" dirty="0">
                  <a:latin typeface="Arial" panose="020B0604020202020204" pitchFamily="34" charset="0"/>
                  <a:cs typeface="Arial" panose="020B0604020202020204" pitchFamily="34" charset="0"/>
                </a:rPr>
                <a:t>travail</a:t>
              </a:r>
              <a:endParaRPr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64" name="Groupe 163">
              <a:extLst>
                <a:ext uri="{FF2B5EF4-FFF2-40B4-BE49-F238E27FC236}">
                  <a16:creationId xmlns:a16="http://schemas.microsoft.com/office/drawing/2014/main" id="{EB868B80-715C-4FB9-A62F-67B7152DE58B}"/>
                </a:ext>
              </a:extLst>
            </p:cNvPr>
            <p:cNvGrpSpPr/>
            <p:nvPr/>
          </p:nvGrpSpPr>
          <p:grpSpPr>
            <a:xfrm>
              <a:off x="1627501" y="6189739"/>
              <a:ext cx="521931" cy="366665"/>
              <a:chOff x="2198534" y="4101595"/>
              <a:chExt cx="927877" cy="651848"/>
            </a:xfrm>
          </p:grpSpPr>
          <p:grpSp>
            <p:nvGrpSpPr>
              <p:cNvPr id="92" name="object 65">
                <a:extLst>
                  <a:ext uri="{FF2B5EF4-FFF2-40B4-BE49-F238E27FC236}">
                    <a16:creationId xmlns:a16="http://schemas.microsoft.com/office/drawing/2014/main" id="{EEF913E4-10ED-456E-A02B-8125DBEB9685}"/>
                  </a:ext>
                </a:extLst>
              </p:cNvPr>
              <p:cNvGrpSpPr/>
              <p:nvPr/>
            </p:nvGrpSpPr>
            <p:grpSpPr>
              <a:xfrm>
                <a:off x="2198534" y="4101595"/>
                <a:ext cx="927877" cy="651848"/>
                <a:chOff x="4636008" y="4553711"/>
                <a:chExt cx="660400" cy="431800"/>
              </a:xfrm>
            </p:grpSpPr>
            <p:sp>
              <p:nvSpPr>
                <p:cNvPr id="116" name="object 66">
                  <a:extLst>
                    <a:ext uri="{FF2B5EF4-FFF2-40B4-BE49-F238E27FC236}">
                      <a16:creationId xmlns:a16="http://schemas.microsoft.com/office/drawing/2014/main" id="{979F245F-287C-4C0D-8B4E-9B91346A0382}"/>
                    </a:ext>
                  </a:extLst>
                </p:cNvPr>
                <p:cNvSpPr/>
                <p:nvPr/>
              </p:nvSpPr>
              <p:spPr>
                <a:xfrm>
                  <a:off x="4640580" y="4558283"/>
                  <a:ext cx="650875" cy="422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50875" h="422275">
                      <a:moveTo>
                        <a:pt x="580390" y="0"/>
                      </a:moveTo>
                      <a:lnTo>
                        <a:pt x="70358" y="0"/>
                      </a:lnTo>
                      <a:lnTo>
                        <a:pt x="42969" y="5528"/>
                      </a:lnTo>
                      <a:lnTo>
                        <a:pt x="20605" y="20605"/>
                      </a:lnTo>
                      <a:lnTo>
                        <a:pt x="5528" y="42969"/>
                      </a:lnTo>
                      <a:lnTo>
                        <a:pt x="0" y="70358"/>
                      </a:lnTo>
                      <a:lnTo>
                        <a:pt x="0" y="351790"/>
                      </a:lnTo>
                      <a:lnTo>
                        <a:pt x="5528" y="379178"/>
                      </a:lnTo>
                      <a:lnTo>
                        <a:pt x="20605" y="401542"/>
                      </a:lnTo>
                      <a:lnTo>
                        <a:pt x="42969" y="416619"/>
                      </a:lnTo>
                      <a:lnTo>
                        <a:pt x="70358" y="422148"/>
                      </a:lnTo>
                      <a:lnTo>
                        <a:pt x="580390" y="422148"/>
                      </a:lnTo>
                      <a:lnTo>
                        <a:pt x="607778" y="416619"/>
                      </a:lnTo>
                      <a:lnTo>
                        <a:pt x="630142" y="401542"/>
                      </a:lnTo>
                      <a:lnTo>
                        <a:pt x="645219" y="379178"/>
                      </a:lnTo>
                      <a:lnTo>
                        <a:pt x="650748" y="351790"/>
                      </a:lnTo>
                      <a:lnTo>
                        <a:pt x="650748" y="70358"/>
                      </a:lnTo>
                      <a:lnTo>
                        <a:pt x="645219" y="42969"/>
                      </a:lnTo>
                      <a:lnTo>
                        <a:pt x="630142" y="20605"/>
                      </a:lnTo>
                      <a:lnTo>
                        <a:pt x="607778" y="5528"/>
                      </a:lnTo>
                      <a:lnTo>
                        <a:pt x="580390" y="0"/>
                      </a:lnTo>
                      <a:close/>
                    </a:path>
                  </a:pathLst>
                </a:custGeom>
                <a:solidFill>
                  <a:srgbClr val="FFCCFF"/>
                </a:solidFill>
              </p:spPr>
              <p:txBody>
                <a:bodyPr wrap="square" lIns="0" tIns="0" rIns="0" bIns="0" rtlCol="0"/>
                <a:lstStyle/>
                <a:p>
                  <a:endParaRPr sz="9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17" name="object 67">
                  <a:extLst>
                    <a:ext uri="{FF2B5EF4-FFF2-40B4-BE49-F238E27FC236}">
                      <a16:creationId xmlns:a16="http://schemas.microsoft.com/office/drawing/2014/main" id="{42110607-933D-4947-ABC9-3E40E4BAC2E6}"/>
                    </a:ext>
                  </a:extLst>
                </p:cNvPr>
                <p:cNvSpPr/>
                <p:nvPr/>
              </p:nvSpPr>
              <p:spPr>
                <a:xfrm>
                  <a:off x="4640580" y="4558283"/>
                  <a:ext cx="650875" cy="422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50875" h="422275">
                      <a:moveTo>
                        <a:pt x="0" y="70358"/>
                      </a:moveTo>
                      <a:lnTo>
                        <a:pt x="5528" y="42969"/>
                      </a:lnTo>
                      <a:lnTo>
                        <a:pt x="20605" y="20605"/>
                      </a:lnTo>
                      <a:lnTo>
                        <a:pt x="42969" y="5528"/>
                      </a:lnTo>
                      <a:lnTo>
                        <a:pt x="70358" y="0"/>
                      </a:lnTo>
                      <a:lnTo>
                        <a:pt x="580390" y="0"/>
                      </a:lnTo>
                      <a:lnTo>
                        <a:pt x="607778" y="5528"/>
                      </a:lnTo>
                      <a:lnTo>
                        <a:pt x="630142" y="20605"/>
                      </a:lnTo>
                      <a:lnTo>
                        <a:pt x="645219" y="42969"/>
                      </a:lnTo>
                      <a:lnTo>
                        <a:pt x="650748" y="70358"/>
                      </a:lnTo>
                      <a:lnTo>
                        <a:pt x="650748" y="351790"/>
                      </a:lnTo>
                      <a:lnTo>
                        <a:pt x="645219" y="379178"/>
                      </a:lnTo>
                      <a:lnTo>
                        <a:pt x="630142" y="401542"/>
                      </a:lnTo>
                      <a:lnTo>
                        <a:pt x="607778" y="416619"/>
                      </a:lnTo>
                      <a:lnTo>
                        <a:pt x="580390" y="422148"/>
                      </a:lnTo>
                      <a:lnTo>
                        <a:pt x="70358" y="422148"/>
                      </a:lnTo>
                      <a:lnTo>
                        <a:pt x="42969" y="416619"/>
                      </a:lnTo>
                      <a:lnTo>
                        <a:pt x="20605" y="401542"/>
                      </a:lnTo>
                      <a:lnTo>
                        <a:pt x="5528" y="379178"/>
                      </a:lnTo>
                      <a:lnTo>
                        <a:pt x="0" y="351790"/>
                      </a:lnTo>
                      <a:lnTo>
                        <a:pt x="0" y="70358"/>
                      </a:lnTo>
                      <a:close/>
                    </a:path>
                  </a:pathLst>
                </a:custGeom>
                <a:ln w="9144">
                  <a:solidFill>
                    <a:srgbClr val="000000"/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 sz="9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97" name="object 142">
                <a:extLst>
                  <a:ext uri="{FF2B5EF4-FFF2-40B4-BE49-F238E27FC236}">
                    <a16:creationId xmlns:a16="http://schemas.microsoft.com/office/drawing/2014/main" id="{46013770-F795-4C7F-9AFD-01A04C736D1B}"/>
                  </a:ext>
                </a:extLst>
              </p:cNvPr>
              <p:cNvSpPr txBox="1"/>
              <p:nvPr/>
            </p:nvSpPr>
            <p:spPr>
              <a:xfrm>
                <a:off x="2225656" y="4106388"/>
                <a:ext cx="858288" cy="521664"/>
              </a:xfrm>
              <a:prstGeom prst="rect">
                <a:avLst/>
              </a:prstGeom>
            </p:spPr>
            <p:txBody>
              <a:bodyPr vert="horz" wrap="square" lIns="0" tIns="6429" rIns="0" bIns="0" rtlCol="0">
                <a:spAutoFit/>
              </a:bodyPr>
              <a:lstStyle/>
              <a:p>
                <a:pPr marL="6787" marR="2858" algn="ctr">
                  <a:lnSpc>
                    <a:spcPct val="103699"/>
                  </a:lnSpc>
                  <a:spcBef>
                    <a:spcPts val="51"/>
                  </a:spcBef>
                </a:pPr>
                <a:r>
                  <a:rPr sz="900" spc="-39" dirty="0">
                    <a:latin typeface="Arial" panose="020B0604020202020204" pitchFamily="34" charset="0"/>
                    <a:cs typeface="Arial" panose="020B0604020202020204" pitchFamily="34" charset="0"/>
                  </a:rPr>
                  <a:t>P</a:t>
                </a:r>
                <a:r>
                  <a:rPr sz="900" spc="-31" dirty="0">
                    <a:latin typeface="Arial" panose="020B0604020202020204" pitchFamily="34" charset="0"/>
                    <a:cs typeface="Arial" panose="020B0604020202020204" pitchFamily="34" charset="0"/>
                  </a:rPr>
                  <a:t>ens</a:t>
                </a:r>
                <a:r>
                  <a:rPr sz="900" spc="-28" dirty="0">
                    <a:latin typeface="Arial" panose="020B0604020202020204" pitchFamily="34" charset="0"/>
                    <a:cs typeface="Arial" panose="020B0604020202020204" pitchFamily="34" charset="0"/>
                  </a:rPr>
                  <a:t>e</a:t>
                </a:r>
                <a:r>
                  <a:rPr sz="900" spc="-20" dirty="0">
                    <a:latin typeface="Arial" panose="020B0604020202020204" pitchFamily="34" charset="0"/>
                    <a:cs typeface="Arial" panose="020B0604020202020204" pitchFamily="34" charset="0"/>
                  </a:rPr>
                  <a:t>r</a:t>
                </a:r>
                <a:r>
                  <a:rPr sz="900" spc="-17" dirty="0">
                    <a:latin typeface="Arial" panose="020B0604020202020204" pitchFamily="34" charset="0"/>
                    <a:cs typeface="Arial" panose="020B0604020202020204" pitchFamily="34" charset="0"/>
                  </a:rPr>
                  <a:t> l</a:t>
                </a:r>
                <a:r>
                  <a:rPr sz="900" spc="-31" dirty="0"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sz="900" spc="-14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31" dirty="0">
                    <a:latin typeface="Arial" panose="020B0604020202020204" pitchFamily="34" charset="0"/>
                    <a:cs typeface="Arial" panose="020B0604020202020204" pitchFamily="34" charset="0"/>
                  </a:rPr>
                  <a:t>p</a:t>
                </a:r>
                <a:r>
                  <a:rPr sz="900" spc="-17" dirty="0">
                    <a:latin typeface="Arial" panose="020B0604020202020204" pitchFamily="34" charset="0"/>
                    <a:cs typeface="Arial" panose="020B0604020202020204" pitchFamily="34" charset="0"/>
                  </a:rPr>
                  <a:t>l</a:t>
                </a:r>
                <a:r>
                  <a:rPr sz="900" spc="-31" dirty="0">
                    <a:latin typeface="Arial" panose="020B0604020202020204" pitchFamily="34" charset="0"/>
                    <a:cs typeface="Arial" panose="020B0604020202020204" pitchFamily="34" charset="0"/>
                  </a:rPr>
                  <a:t>ace</a:t>
                </a:r>
                <a:r>
                  <a:rPr sz="900" spc="-14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25" dirty="0">
                    <a:latin typeface="Arial" panose="020B0604020202020204" pitchFamily="34" charset="0"/>
                    <a:cs typeface="Arial" panose="020B0604020202020204" pitchFamily="34" charset="0"/>
                  </a:rPr>
                  <a:t>de  </a:t>
                </a:r>
                <a:r>
                  <a:rPr sz="900" spc="-17" dirty="0">
                    <a:latin typeface="Arial" panose="020B0604020202020204" pitchFamily="34" charset="0"/>
                    <a:cs typeface="Arial" panose="020B0604020202020204" pitchFamily="34" charset="0"/>
                  </a:rPr>
                  <a:t>l’</a:t>
                </a:r>
                <a:r>
                  <a:rPr sz="900" spc="-31" dirty="0">
                    <a:latin typeface="Arial" panose="020B0604020202020204" pitchFamily="34" charset="0"/>
                    <a:cs typeface="Arial" panose="020B0604020202020204" pitchFamily="34" charset="0"/>
                  </a:rPr>
                  <a:t>é</a:t>
                </a:r>
                <a:r>
                  <a:rPr sz="900" spc="-17" dirty="0">
                    <a:latin typeface="Arial" panose="020B0604020202020204" pitchFamily="34" charset="0"/>
                    <a:cs typeface="Arial" panose="020B0604020202020204" pitchFamily="34" charset="0"/>
                  </a:rPr>
                  <a:t>l</a:t>
                </a:r>
                <a:r>
                  <a:rPr sz="900" spc="-31" dirty="0">
                    <a:latin typeface="Arial" panose="020B0604020202020204" pitchFamily="34" charset="0"/>
                    <a:cs typeface="Arial" panose="020B0604020202020204" pitchFamily="34" charset="0"/>
                  </a:rPr>
                  <a:t>ève</a:t>
                </a:r>
                <a:r>
                  <a:rPr sz="900" spc="-6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31" dirty="0">
                    <a:latin typeface="Arial" panose="020B0604020202020204" pitchFamily="34" charset="0"/>
                    <a:cs typeface="Arial" panose="020B0604020202020204" pitchFamily="34" charset="0"/>
                  </a:rPr>
                  <a:t>pou</a:t>
                </a:r>
                <a:r>
                  <a:rPr sz="900" spc="-17" dirty="0">
                    <a:latin typeface="Arial" panose="020B0604020202020204" pitchFamily="34" charset="0"/>
                    <a:cs typeface="Arial" panose="020B0604020202020204" pitchFamily="34" charset="0"/>
                  </a:rPr>
                  <a:t>r  </a:t>
                </a:r>
                <a:r>
                  <a:rPr sz="900" spc="-23" dirty="0">
                    <a:latin typeface="Arial" panose="020B0604020202020204" pitchFamily="34" charset="0"/>
                    <a:cs typeface="Arial" panose="020B0604020202020204" pitchFamily="34" charset="0"/>
                  </a:rPr>
                  <a:t>r</a:t>
                </a:r>
                <a:r>
                  <a:rPr sz="900" spc="-31" dirty="0">
                    <a:latin typeface="Arial" panose="020B0604020202020204" pitchFamily="34" charset="0"/>
                    <a:cs typeface="Arial" panose="020B0604020202020204" pitchFamily="34" charset="0"/>
                  </a:rPr>
                  <a:t>épond</a:t>
                </a:r>
                <a:r>
                  <a:rPr sz="900" spc="-23" dirty="0">
                    <a:latin typeface="Arial" panose="020B0604020202020204" pitchFamily="34" charset="0"/>
                    <a:cs typeface="Arial" panose="020B0604020202020204" pitchFamily="34" charset="0"/>
                  </a:rPr>
                  <a:t>r</a:t>
                </a:r>
                <a:r>
                  <a:rPr sz="900" spc="-31" dirty="0">
                    <a:latin typeface="Arial" panose="020B0604020202020204" pitchFamily="34" charset="0"/>
                    <a:cs typeface="Arial" panose="020B0604020202020204" pitchFamily="34" charset="0"/>
                  </a:rPr>
                  <a:t>e</a:t>
                </a:r>
                <a:r>
                  <a:rPr sz="900" spc="-6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31" dirty="0">
                    <a:latin typeface="Arial" panose="020B0604020202020204" pitchFamily="34" charset="0"/>
                    <a:cs typeface="Arial" panose="020B0604020202020204" pitchFamily="34" charset="0"/>
                  </a:rPr>
                  <a:t>à</a:t>
                </a:r>
                <a:r>
                  <a:rPr sz="900" spc="-14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31" dirty="0">
                    <a:latin typeface="Arial" panose="020B0604020202020204" pitchFamily="34" charset="0"/>
                    <a:cs typeface="Arial" panose="020B0604020202020204" pitchFamily="34" charset="0"/>
                  </a:rPr>
                  <a:t>se</a:t>
                </a:r>
                <a:r>
                  <a:rPr sz="900" spc="-20" dirty="0">
                    <a:latin typeface="Arial" panose="020B0604020202020204" pitchFamily="34" charset="0"/>
                    <a:cs typeface="Arial" panose="020B0604020202020204" pitchFamily="34" charset="0"/>
                  </a:rPr>
                  <a:t>s  </a:t>
                </a:r>
                <a:r>
                  <a:rPr sz="900" spc="-28" dirty="0">
                    <a:latin typeface="Arial" panose="020B0604020202020204" pitchFamily="34" charset="0"/>
                    <a:cs typeface="Arial" panose="020B0604020202020204" pitchFamily="34" charset="0"/>
                  </a:rPr>
                  <a:t>besoins.</a:t>
                </a:r>
                <a:endParaRPr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67" name="Groupe 166">
              <a:extLst>
                <a:ext uri="{FF2B5EF4-FFF2-40B4-BE49-F238E27FC236}">
                  <a16:creationId xmlns:a16="http://schemas.microsoft.com/office/drawing/2014/main" id="{C300D685-240E-440C-8181-BA1024EBFF3F}"/>
                </a:ext>
              </a:extLst>
            </p:cNvPr>
            <p:cNvGrpSpPr/>
            <p:nvPr/>
          </p:nvGrpSpPr>
          <p:grpSpPr>
            <a:xfrm>
              <a:off x="598274" y="6969613"/>
              <a:ext cx="703603" cy="461027"/>
              <a:chOff x="628992" y="4557123"/>
              <a:chExt cx="1250849" cy="819603"/>
            </a:xfrm>
          </p:grpSpPr>
          <p:grpSp>
            <p:nvGrpSpPr>
              <p:cNvPr id="98" name="object 146">
                <a:extLst>
                  <a:ext uri="{FF2B5EF4-FFF2-40B4-BE49-F238E27FC236}">
                    <a16:creationId xmlns:a16="http://schemas.microsoft.com/office/drawing/2014/main" id="{A80E169C-B859-4B76-B0C6-E06B68713E43}"/>
                  </a:ext>
                </a:extLst>
              </p:cNvPr>
              <p:cNvGrpSpPr/>
              <p:nvPr/>
            </p:nvGrpSpPr>
            <p:grpSpPr>
              <a:xfrm>
                <a:off x="628992" y="4557123"/>
                <a:ext cx="1250849" cy="819603"/>
                <a:chOff x="3518915" y="4855464"/>
                <a:chExt cx="890269" cy="542925"/>
              </a:xfrm>
            </p:grpSpPr>
            <p:sp>
              <p:nvSpPr>
                <p:cNvPr id="110" name="object 148">
                  <a:extLst>
                    <a:ext uri="{FF2B5EF4-FFF2-40B4-BE49-F238E27FC236}">
                      <a16:creationId xmlns:a16="http://schemas.microsoft.com/office/drawing/2014/main" id="{83963583-121E-42B2-AE58-3BB34B684E44}"/>
                    </a:ext>
                  </a:extLst>
                </p:cNvPr>
                <p:cNvSpPr/>
                <p:nvPr/>
              </p:nvSpPr>
              <p:spPr>
                <a:xfrm>
                  <a:off x="3518915" y="4855464"/>
                  <a:ext cx="890269" cy="5429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90270" h="542925">
                      <a:moveTo>
                        <a:pt x="799592" y="0"/>
                      </a:moveTo>
                      <a:lnTo>
                        <a:pt x="90424" y="0"/>
                      </a:lnTo>
                      <a:lnTo>
                        <a:pt x="55239" y="7110"/>
                      </a:lnTo>
                      <a:lnTo>
                        <a:pt x="26495" y="26495"/>
                      </a:lnTo>
                      <a:lnTo>
                        <a:pt x="7110" y="55239"/>
                      </a:lnTo>
                      <a:lnTo>
                        <a:pt x="0" y="90424"/>
                      </a:lnTo>
                      <a:lnTo>
                        <a:pt x="0" y="452120"/>
                      </a:lnTo>
                      <a:lnTo>
                        <a:pt x="7110" y="487304"/>
                      </a:lnTo>
                      <a:lnTo>
                        <a:pt x="26495" y="516048"/>
                      </a:lnTo>
                      <a:lnTo>
                        <a:pt x="55239" y="535433"/>
                      </a:lnTo>
                      <a:lnTo>
                        <a:pt x="90424" y="542544"/>
                      </a:lnTo>
                      <a:lnTo>
                        <a:pt x="799592" y="542544"/>
                      </a:lnTo>
                      <a:lnTo>
                        <a:pt x="834776" y="535433"/>
                      </a:lnTo>
                      <a:lnTo>
                        <a:pt x="863520" y="516048"/>
                      </a:lnTo>
                      <a:lnTo>
                        <a:pt x="882905" y="487304"/>
                      </a:lnTo>
                      <a:lnTo>
                        <a:pt x="890016" y="452120"/>
                      </a:lnTo>
                      <a:lnTo>
                        <a:pt x="890016" y="90424"/>
                      </a:lnTo>
                      <a:lnTo>
                        <a:pt x="882905" y="55239"/>
                      </a:lnTo>
                      <a:lnTo>
                        <a:pt x="863520" y="26495"/>
                      </a:lnTo>
                      <a:lnTo>
                        <a:pt x="834776" y="7110"/>
                      </a:lnTo>
                      <a:lnTo>
                        <a:pt x="799592" y="0"/>
                      </a:lnTo>
                      <a:close/>
                    </a:path>
                  </a:pathLst>
                </a:custGeom>
                <a:solidFill>
                  <a:srgbClr val="FFCCFF"/>
                </a:solidFill>
              </p:spPr>
              <p:txBody>
                <a:bodyPr wrap="square" lIns="0" tIns="0" rIns="0" bIns="0" rtlCol="0"/>
                <a:lstStyle/>
                <a:p>
                  <a:endParaRPr sz="9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11" name="object 149">
                  <a:extLst>
                    <a:ext uri="{FF2B5EF4-FFF2-40B4-BE49-F238E27FC236}">
                      <a16:creationId xmlns:a16="http://schemas.microsoft.com/office/drawing/2014/main" id="{4A220EFE-11CC-4D56-A237-3E98E512502A}"/>
                    </a:ext>
                  </a:extLst>
                </p:cNvPr>
                <p:cNvSpPr/>
                <p:nvPr/>
              </p:nvSpPr>
              <p:spPr>
                <a:xfrm>
                  <a:off x="3518915" y="4855464"/>
                  <a:ext cx="890269" cy="5429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90270" h="542925">
                      <a:moveTo>
                        <a:pt x="0" y="90424"/>
                      </a:moveTo>
                      <a:lnTo>
                        <a:pt x="7110" y="55239"/>
                      </a:lnTo>
                      <a:lnTo>
                        <a:pt x="26495" y="26495"/>
                      </a:lnTo>
                      <a:lnTo>
                        <a:pt x="55239" y="7110"/>
                      </a:lnTo>
                      <a:lnTo>
                        <a:pt x="90424" y="0"/>
                      </a:lnTo>
                      <a:lnTo>
                        <a:pt x="799592" y="0"/>
                      </a:lnTo>
                      <a:lnTo>
                        <a:pt x="834776" y="7110"/>
                      </a:lnTo>
                      <a:lnTo>
                        <a:pt x="863520" y="26495"/>
                      </a:lnTo>
                      <a:lnTo>
                        <a:pt x="882905" y="55239"/>
                      </a:lnTo>
                      <a:lnTo>
                        <a:pt x="890016" y="90424"/>
                      </a:lnTo>
                      <a:lnTo>
                        <a:pt x="890016" y="452120"/>
                      </a:lnTo>
                      <a:lnTo>
                        <a:pt x="882905" y="487304"/>
                      </a:lnTo>
                      <a:lnTo>
                        <a:pt x="863520" y="516048"/>
                      </a:lnTo>
                      <a:lnTo>
                        <a:pt x="834776" y="535433"/>
                      </a:lnTo>
                      <a:lnTo>
                        <a:pt x="799592" y="542544"/>
                      </a:lnTo>
                      <a:lnTo>
                        <a:pt x="90424" y="542544"/>
                      </a:lnTo>
                      <a:lnTo>
                        <a:pt x="55239" y="535433"/>
                      </a:lnTo>
                      <a:lnTo>
                        <a:pt x="26495" y="516048"/>
                      </a:lnTo>
                      <a:lnTo>
                        <a:pt x="7110" y="487304"/>
                      </a:lnTo>
                      <a:lnTo>
                        <a:pt x="0" y="452120"/>
                      </a:lnTo>
                      <a:lnTo>
                        <a:pt x="0" y="90424"/>
                      </a:lnTo>
                      <a:close/>
                    </a:path>
                  </a:pathLst>
                </a:custGeom>
                <a:ln w="9144">
                  <a:solidFill>
                    <a:srgbClr val="000000"/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 sz="9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99" name="object 164">
                <a:extLst>
                  <a:ext uri="{FF2B5EF4-FFF2-40B4-BE49-F238E27FC236}">
                    <a16:creationId xmlns:a16="http://schemas.microsoft.com/office/drawing/2014/main" id="{AAC7BDF1-F207-419D-8142-83580816E3BB}"/>
                  </a:ext>
                </a:extLst>
              </p:cNvPr>
              <p:cNvSpPr txBox="1"/>
              <p:nvPr/>
            </p:nvSpPr>
            <p:spPr>
              <a:xfrm>
                <a:off x="699833" y="4569201"/>
                <a:ext cx="1138435" cy="652820"/>
              </a:xfrm>
              <a:prstGeom prst="rect">
                <a:avLst/>
              </a:prstGeom>
            </p:spPr>
            <p:txBody>
              <a:bodyPr vert="horz" wrap="square" lIns="0" tIns="6429" rIns="0" bIns="0" rtlCol="0">
                <a:spAutoFit/>
              </a:bodyPr>
              <a:lstStyle/>
              <a:p>
                <a:pPr marL="7144" marR="2858" algn="ctr">
                  <a:lnSpc>
                    <a:spcPct val="103800"/>
                  </a:lnSpc>
                  <a:spcBef>
                    <a:spcPts val="51"/>
                  </a:spcBef>
                </a:pPr>
                <a:r>
                  <a:rPr sz="900" spc="-34" dirty="0">
                    <a:latin typeface="Arial" panose="020B0604020202020204" pitchFamily="34" charset="0"/>
                    <a:cs typeface="Arial" panose="020B0604020202020204" pitchFamily="34" charset="0"/>
                  </a:rPr>
                  <a:t>Fa</a:t>
                </a:r>
                <a:r>
                  <a:rPr sz="900" spc="-31" dirty="0">
                    <a:latin typeface="Arial" panose="020B0604020202020204" pitchFamily="34" charset="0"/>
                    <a:cs typeface="Arial" panose="020B0604020202020204" pitchFamily="34" charset="0"/>
                  </a:rPr>
                  <a:t>v</a:t>
                </a:r>
                <a:r>
                  <a:rPr sz="900" spc="-28" dirty="0">
                    <a:latin typeface="Arial" panose="020B0604020202020204" pitchFamily="34" charset="0"/>
                    <a:cs typeface="Arial" panose="020B0604020202020204" pitchFamily="34" charset="0"/>
                  </a:rPr>
                  <a:t>o</a:t>
                </a:r>
                <a:r>
                  <a:rPr sz="900" spc="-23" dirty="0">
                    <a:latin typeface="Arial" panose="020B0604020202020204" pitchFamily="34" charset="0"/>
                    <a:cs typeface="Arial" panose="020B0604020202020204" pitchFamily="34" charset="0"/>
                  </a:rPr>
                  <a:t>r</a:t>
                </a:r>
                <a:r>
                  <a:rPr sz="900" spc="-17" dirty="0"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sz="900" spc="-31" dirty="0"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sz="900" spc="-28" dirty="0">
                    <a:latin typeface="Arial" panose="020B0604020202020204" pitchFamily="34" charset="0"/>
                    <a:cs typeface="Arial" panose="020B0604020202020204" pitchFamily="34" charset="0"/>
                  </a:rPr>
                  <a:t>e</a:t>
                </a:r>
                <a:r>
                  <a:rPr sz="900" spc="-20" dirty="0">
                    <a:latin typeface="Arial" panose="020B0604020202020204" pitchFamily="34" charset="0"/>
                    <a:cs typeface="Arial" panose="020B0604020202020204" pitchFamily="34" charset="0"/>
                  </a:rPr>
                  <a:t>r</a:t>
                </a:r>
                <a:r>
                  <a:rPr sz="900" spc="-1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17" dirty="0">
                    <a:latin typeface="Arial" panose="020B0604020202020204" pitchFamily="34" charset="0"/>
                    <a:cs typeface="Arial" panose="020B0604020202020204" pitchFamily="34" charset="0"/>
                  </a:rPr>
                  <a:t>l</a:t>
                </a:r>
                <a:r>
                  <a:rPr sz="900" spc="-31" dirty="0"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sz="900" spc="-14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31" dirty="0">
                    <a:latin typeface="Arial" panose="020B0604020202020204" pitchFamily="34" charset="0"/>
                    <a:cs typeface="Arial" panose="020B0604020202020204" pitchFamily="34" charset="0"/>
                  </a:rPr>
                  <a:t>c</a:t>
                </a:r>
                <a:r>
                  <a:rPr sz="900" spc="-28" dirty="0">
                    <a:latin typeface="Arial" panose="020B0604020202020204" pitchFamily="34" charset="0"/>
                    <a:cs typeface="Arial" panose="020B0604020202020204" pitchFamily="34" charset="0"/>
                  </a:rPr>
                  <a:t>o</a:t>
                </a:r>
                <a:r>
                  <a:rPr sz="900" spc="-31" dirty="0">
                    <a:latin typeface="Arial" panose="020B0604020202020204" pitchFamily="34" charset="0"/>
                    <a:cs typeface="Arial" panose="020B0604020202020204" pitchFamily="34" charset="0"/>
                  </a:rPr>
                  <a:t>hé</a:t>
                </a:r>
                <a:r>
                  <a:rPr sz="900" spc="-25" dirty="0">
                    <a:latin typeface="Arial" panose="020B0604020202020204" pitchFamily="34" charset="0"/>
                    <a:cs typeface="Arial" panose="020B0604020202020204" pitchFamily="34" charset="0"/>
                  </a:rPr>
                  <a:t>si</a:t>
                </a:r>
                <a:r>
                  <a:rPr sz="900" spc="-31" dirty="0">
                    <a:latin typeface="Arial" panose="020B0604020202020204" pitchFamily="34" charset="0"/>
                    <a:cs typeface="Arial" panose="020B0604020202020204" pitchFamily="34" charset="0"/>
                  </a:rPr>
                  <a:t>on</a:t>
                </a:r>
                <a:r>
                  <a:rPr sz="900" spc="-14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25" dirty="0">
                    <a:latin typeface="Arial" panose="020B0604020202020204" pitchFamily="34" charset="0"/>
                    <a:cs typeface="Arial" panose="020B0604020202020204" pitchFamily="34" charset="0"/>
                  </a:rPr>
                  <a:t>du  g</a:t>
                </a:r>
                <a:r>
                  <a:rPr sz="900" spc="-23" dirty="0">
                    <a:latin typeface="Arial" panose="020B0604020202020204" pitchFamily="34" charset="0"/>
                    <a:cs typeface="Arial" panose="020B0604020202020204" pitchFamily="34" charset="0"/>
                  </a:rPr>
                  <a:t>r</a:t>
                </a:r>
                <a:r>
                  <a:rPr sz="900" spc="-31" dirty="0">
                    <a:latin typeface="Arial" panose="020B0604020202020204" pitchFamily="34" charset="0"/>
                    <a:cs typeface="Arial" panose="020B0604020202020204" pitchFamily="34" charset="0"/>
                  </a:rPr>
                  <a:t>oupe</a:t>
                </a:r>
                <a:r>
                  <a:rPr sz="900" spc="-14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25" dirty="0">
                    <a:latin typeface="Arial" panose="020B0604020202020204" pitchFamily="34" charset="0"/>
                    <a:cs typeface="Arial" panose="020B0604020202020204" pitchFamily="34" charset="0"/>
                  </a:rPr>
                  <a:t>cl</a:t>
                </a:r>
                <a:r>
                  <a:rPr sz="900" spc="-31" dirty="0">
                    <a:latin typeface="Arial" panose="020B0604020202020204" pitchFamily="34" charset="0"/>
                    <a:cs typeface="Arial" panose="020B0604020202020204" pitchFamily="34" charset="0"/>
                  </a:rPr>
                  <a:t>ass</a:t>
                </a:r>
                <a:r>
                  <a:rPr sz="900" spc="-28" dirty="0">
                    <a:latin typeface="Arial" panose="020B0604020202020204" pitchFamily="34" charset="0"/>
                    <a:cs typeface="Arial" panose="020B0604020202020204" pitchFamily="34" charset="0"/>
                  </a:rPr>
                  <a:t>e</a:t>
                </a:r>
                <a:r>
                  <a:rPr sz="900" spc="-17" dirty="0">
                    <a:latin typeface="Arial" panose="020B0604020202020204" pitchFamily="34" charset="0"/>
                    <a:cs typeface="Arial" panose="020B0604020202020204" pitchFamily="34" charset="0"/>
                  </a:rPr>
                  <a:t>,  </a:t>
                </a:r>
                <a:r>
                  <a:rPr sz="900" spc="-31" dirty="0">
                    <a:latin typeface="Arial" panose="020B0604020202020204" pitchFamily="34" charset="0"/>
                    <a:cs typeface="Arial" panose="020B0604020202020204" pitchFamily="34" charset="0"/>
                  </a:rPr>
                  <a:t>dév</a:t>
                </a:r>
                <a:r>
                  <a:rPr sz="900" spc="-28" dirty="0">
                    <a:latin typeface="Arial" panose="020B0604020202020204" pitchFamily="34" charset="0"/>
                    <a:cs typeface="Arial" panose="020B0604020202020204" pitchFamily="34" charset="0"/>
                  </a:rPr>
                  <a:t>e</a:t>
                </a:r>
                <a:r>
                  <a:rPr sz="900" spc="-17" dirty="0">
                    <a:latin typeface="Arial" panose="020B0604020202020204" pitchFamily="34" charset="0"/>
                    <a:cs typeface="Arial" panose="020B0604020202020204" pitchFamily="34" charset="0"/>
                  </a:rPr>
                  <a:t>l</a:t>
                </a:r>
                <a:r>
                  <a:rPr sz="900" spc="-31" dirty="0">
                    <a:latin typeface="Arial" panose="020B0604020202020204" pitchFamily="34" charset="0"/>
                    <a:cs typeface="Arial" panose="020B0604020202020204" pitchFamily="34" charset="0"/>
                  </a:rPr>
                  <a:t>oppe</a:t>
                </a:r>
                <a:r>
                  <a:rPr sz="900" spc="-20" dirty="0">
                    <a:latin typeface="Arial" panose="020B0604020202020204" pitchFamily="34" charset="0"/>
                    <a:cs typeface="Arial" panose="020B0604020202020204" pitchFamily="34" charset="0"/>
                  </a:rPr>
                  <a:t>r</a:t>
                </a:r>
                <a:r>
                  <a:rPr sz="900" spc="-1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17" dirty="0">
                    <a:latin typeface="Arial" panose="020B0604020202020204" pitchFamily="34" charset="0"/>
                    <a:cs typeface="Arial" panose="020B0604020202020204" pitchFamily="34" charset="0"/>
                  </a:rPr>
                  <a:t>l</a:t>
                </a:r>
                <a:r>
                  <a:rPr sz="900" spc="-23" dirty="0">
                    <a:latin typeface="Arial" panose="020B0604020202020204" pitchFamily="34" charset="0"/>
                    <a:cs typeface="Arial" panose="020B0604020202020204" pitchFamily="34" charset="0"/>
                  </a:rPr>
                  <a:t>a  </a:t>
                </a:r>
                <a:r>
                  <a:rPr sz="900" spc="-28" dirty="0">
                    <a:latin typeface="Arial" panose="020B0604020202020204" pitchFamily="34" charset="0"/>
                    <a:cs typeface="Arial" panose="020B0604020202020204" pitchFamily="34" charset="0"/>
                  </a:rPr>
                  <a:t>coopération,</a:t>
                </a:r>
                <a:r>
                  <a:rPr sz="900" spc="-14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25" dirty="0">
                    <a:latin typeface="Arial" panose="020B0604020202020204" pitchFamily="34" charset="0"/>
                    <a:cs typeface="Arial" panose="020B0604020202020204" pitchFamily="34" charset="0"/>
                  </a:rPr>
                  <a:t>la</a:t>
                </a:r>
                <a:r>
                  <a:rPr sz="900" spc="-14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25" dirty="0">
                    <a:latin typeface="Arial" panose="020B0604020202020204" pitchFamily="34" charset="0"/>
                    <a:cs typeface="Arial" panose="020B0604020202020204" pitchFamily="34" charset="0"/>
                  </a:rPr>
                  <a:t>solidarité, </a:t>
                </a:r>
                <a:r>
                  <a:rPr sz="900" spc="-93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28" dirty="0">
                    <a:latin typeface="Arial" panose="020B0604020202020204" pitchFamily="34" charset="0"/>
                    <a:cs typeface="Arial" panose="020B0604020202020204" pitchFamily="34" charset="0"/>
                  </a:rPr>
                  <a:t>l’empathie.</a:t>
                </a:r>
                <a:endParaRPr sz="9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62" name="Groupe 161">
              <a:extLst>
                <a:ext uri="{FF2B5EF4-FFF2-40B4-BE49-F238E27FC236}">
                  <a16:creationId xmlns:a16="http://schemas.microsoft.com/office/drawing/2014/main" id="{D25394CB-DBB8-4734-AEBC-ADF28E1AA0E3}"/>
                </a:ext>
              </a:extLst>
            </p:cNvPr>
            <p:cNvGrpSpPr/>
            <p:nvPr/>
          </p:nvGrpSpPr>
          <p:grpSpPr>
            <a:xfrm>
              <a:off x="271275" y="5478188"/>
              <a:ext cx="730425" cy="371517"/>
              <a:chOff x="1234964" y="2847746"/>
              <a:chExt cx="734304" cy="660475"/>
            </a:xfrm>
          </p:grpSpPr>
          <p:grpSp>
            <p:nvGrpSpPr>
              <p:cNvPr id="91" name="object 38">
                <a:extLst>
                  <a:ext uri="{FF2B5EF4-FFF2-40B4-BE49-F238E27FC236}">
                    <a16:creationId xmlns:a16="http://schemas.microsoft.com/office/drawing/2014/main" id="{DEE77C83-0396-4BF9-9670-BABFB699E248}"/>
                  </a:ext>
                </a:extLst>
              </p:cNvPr>
              <p:cNvGrpSpPr/>
              <p:nvPr/>
            </p:nvGrpSpPr>
            <p:grpSpPr>
              <a:xfrm>
                <a:off x="1234964" y="2847746"/>
                <a:ext cx="734304" cy="660475"/>
                <a:chOff x="3950207" y="3723131"/>
                <a:chExt cx="522628" cy="437515"/>
              </a:xfrm>
            </p:grpSpPr>
            <p:sp>
              <p:nvSpPr>
                <p:cNvPr id="118" name="object 39">
                  <a:extLst>
                    <a:ext uri="{FF2B5EF4-FFF2-40B4-BE49-F238E27FC236}">
                      <a16:creationId xmlns:a16="http://schemas.microsoft.com/office/drawing/2014/main" id="{3CB78458-389C-4869-9D35-FBE634AD901D}"/>
                    </a:ext>
                  </a:extLst>
                </p:cNvPr>
                <p:cNvSpPr/>
                <p:nvPr/>
              </p:nvSpPr>
              <p:spPr>
                <a:xfrm>
                  <a:off x="3955945" y="3723131"/>
                  <a:ext cx="516890" cy="43751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6889" h="437514">
                      <a:moveTo>
                        <a:pt x="443738" y="0"/>
                      </a:moveTo>
                      <a:lnTo>
                        <a:pt x="72897" y="0"/>
                      </a:lnTo>
                      <a:lnTo>
                        <a:pt x="44523" y="5728"/>
                      </a:lnTo>
                      <a:lnTo>
                        <a:pt x="21351" y="21351"/>
                      </a:lnTo>
                      <a:lnTo>
                        <a:pt x="5728" y="44523"/>
                      </a:lnTo>
                      <a:lnTo>
                        <a:pt x="0" y="72898"/>
                      </a:lnTo>
                      <a:lnTo>
                        <a:pt x="0" y="364490"/>
                      </a:lnTo>
                      <a:lnTo>
                        <a:pt x="5728" y="392864"/>
                      </a:lnTo>
                      <a:lnTo>
                        <a:pt x="21351" y="416036"/>
                      </a:lnTo>
                      <a:lnTo>
                        <a:pt x="44523" y="431659"/>
                      </a:lnTo>
                      <a:lnTo>
                        <a:pt x="72897" y="437388"/>
                      </a:lnTo>
                      <a:lnTo>
                        <a:pt x="443738" y="437388"/>
                      </a:lnTo>
                      <a:lnTo>
                        <a:pt x="472112" y="431659"/>
                      </a:lnTo>
                      <a:lnTo>
                        <a:pt x="495284" y="416036"/>
                      </a:lnTo>
                      <a:lnTo>
                        <a:pt x="510907" y="392864"/>
                      </a:lnTo>
                      <a:lnTo>
                        <a:pt x="516636" y="364490"/>
                      </a:lnTo>
                      <a:lnTo>
                        <a:pt x="516636" y="72898"/>
                      </a:lnTo>
                      <a:lnTo>
                        <a:pt x="510907" y="44523"/>
                      </a:lnTo>
                      <a:lnTo>
                        <a:pt x="495284" y="21351"/>
                      </a:lnTo>
                      <a:lnTo>
                        <a:pt x="472112" y="5728"/>
                      </a:lnTo>
                      <a:lnTo>
                        <a:pt x="443738" y="0"/>
                      </a:lnTo>
                      <a:close/>
                    </a:path>
                  </a:pathLst>
                </a:custGeom>
                <a:solidFill>
                  <a:srgbClr val="FFCCFF"/>
                </a:solidFill>
              </p:spPr>
              <p:txBody>
                <a:bodyPr wrap="square" lIns="0" tIns="0" rIns="0" bIns="0" rtlCol="0"/>
                <a:lstStyle/>
                <a:p>
                  <a:endParaRPr sz="9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19" name="object 40">
                  <a:extLst>
                    <a:ext uri="{FF2B5EF4-FFF2-40B4-BE49-F238E27FC236}">
                      <a16:creationId xmlns:a16="http://schemas.microsoft.com/office/drawing/2014/main" id="{0287ACB7-B4A0-46C1-9D7B-8DFB4F32F19D}"/>
                    </a:ext>
                  </a:extLst>
                </p:cNvPr>
                <p:cNvSpPr/>
                <p:nvPr/>
              </p:nvSpPr>
              <p:spPr>
                <a:xfrm>
                  <a:off x="3950207" y="3723131"/>
                  <a:ext cx="516890" cy="43751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6889" h="437514">
                      <a:moveTo>
                        <a:pt x="0" y="72898"/>
                      </a:moveTo>
                      <a:lnTo>
                        <a:pt x="5728" y="44523"/>
                      </a:lnTo>
                      <a:lnTo>
                        <a:pt x="21351" y="21351"/>
                      </a:lnTo>
                      <a:lnTo>
                        <a:pt x="44523" y="5728"/>
                      </a:lnTo>
                      <a:lnTo>
                        <a:pt x="72897" y="0"/>
                      </a:lnTo>
                      <a:lnTo>
                        <a:pt x="443738" y="0"/>
                      </a:lnTo>
                      <a:lnTo>
                        <a:pt x="472112" y="5728"/>
                      </a:lnTo>
                      <a:lnTo>
                        <a:pt x="495284" y="21351"/>
                      </a:lnTo>
                      <a:lnTo>
                        <a:pt x="510907" y="44523"/>
                      </a:lnTo>
                      <a:lnTo>
                        <a:pt x="516636" y="72898"/>
                      </a:lnTo>
                      <a:lnTo>
                        <a:pt x="516636" y="364490"/>
                      </a:lnTo>
                      <a:lnTo>
                        <a:pt x="510907" y="392864"/>
                      </a:lnTo>
                      <a:lnTo>
                        <a:pt x="495284" y="416036"/>
                      </a:lnTo>
                      <a:lnTo>
                        <a:pt x="472112" y="431659"/>
                      </a:lnTo>
                      <a:lnTo>
                        <a:pt x="443738" y="437388"/>
                      </a:lnTo>
                      <a:lnTo>
                        <a:pt x="72897" y="437388"/>
                      </a:lnTo>
                      <a:lnTo>
                        <a:pt x="44523" y="431659"/>
                      </a:lnTo>
                      <a:lnTo>
                        <a:pt x="21351" y="416036"/>
                      </a:lnTo>
                      <a:lnTo>
                        <a:pt x="5728" y="392864"/>
                      </a:lnTo>
                      <a:lnTo>
                        <a:pt x="0" y="364490"/>
                      </a:lnTo>
                      <a:lnTo>
                        <a:pt x="0" y="72898"/>
                      </a:lnTo>
                      <a:close/>
                    </a:path>
                  </a:pathLst>
                </a:custGeom>
                <a:ln w="9144">
                  <a:solidFill>
                    <a:srgbClr val="000000"/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 sz="9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102" name="object 175">
                <a:extLst>
                  <a:ext uri="{FF2B5EF4-FFF2-40B4-BE49-F238E27FC236}">
                    <a16:creationId xmlns:a16="http://schemas.microsoft.com/office/drawing/2014/main" id="{E3853994-3853-48E4-A557-B14C0A7F53B2}"/>
                  </a:ext>
                </a:extLst>
              </p:cNvPr>
              <p:cNvSpPr txBox="1"/>
              <p:nvPr/>
            </p:nvSpPr>
            <p:spPr>
              <a:xfrm>
                <a:off x="1271187" y="3049221"/>
                <a:ext cx="689663" cy="257520"/>
              </a:xfrm>
              <a:prstGeom prst="rect">
                <a:avLst/>
              </a:prstGeom>
            </p:spPr>
            <p:txBody>
              <a:bodyPr vert="horz" wrap="square" lIns="0" tIns="6787" rIns="0" bIns="0" rtlCol="0" anchor="ctr">
                <a:spAutoFit/>
              </a:bodyPr>
              <a:lstStyle/>
              <a:p>
                <a:pPr marL="22503" marR="18931" algn="ctr">
                  <a:lnSpc>
                    <a:spcPct val="103099"/>
                  </a:lnSpc>
                  <a:spcBef>
                    <a:spcPts val="53"/>
                  </a:spcBef>
                </a:pPr>
                <a:r>
                  <a:rPr sz="900" spc="-45" dirty="0">
                    <a:uFill>
                      <a:solidFill>
                        <a:srgbClr val="009999"/>
                      </a:solidFill>
                    </a:uFill>
                    <a:latin typeface="Arial" panose="020B0604020202020204" pitchFamily="34" charset="0"/>
                    <a:cs typeface="Arial" panose="020B0604020202020204" pitchFamily="34" charset="0"/>
                  </a:rPr>
                  <a:t>O</a:t>
                </a:r>
                <a:r>
                  <a:rPr sz="900" spc="-23" dirty="0">
                    <a:uFill>
                      <a:solidFill>
                        <a:srgbClr val="009999"/>
                      </a:solidFill>
                    </a:uFill>
                    <a:latin typeface="Arial" panose="020B0604020202020204" pitchFamily="34" charset="0"/>
                    <a:cs typeface="Arial" panose="020B0604020202020204" pitchFamily="34" charset="0"/>
                  </a:rPr>
                  <a:t>r</a:t>
                </a:r>
                <a:r>
                  <a:rPr sz="900" spc="-31" dirty="0">
                    <a:uFill>
                      <a:solidFill>
                        <a:srgbClr val="009999"/>
                      </a:solidFill>
                    </a:uFill>
                    <a:latin typeface="Arial" panose="020B0604020202020204" pitchFamily="34" charset="0"/>
                    <a:cs typeface="Arial" panose="020B0604020202020204" pitchFamily="34" charset="0"/>
                  </a:rPr>
                  <a:t>gan</a:t>
                </a:r>
                <a:r>
                  <a:rPr sz="900" spc="-17" dirty="0">
                    <a:uFill>
                      <a:solidFill>
                        <a:srgbClr val="009999"/>
                      </a:solidFill>
                    </a:uFill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sz="900" spc="-31" dirty="0">
                    <a:uFill>
                      <a:solidFill>
                        <a:srgbClr val="009999"/>
                      </a:solidFill>
                    </a:uFill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sz="900" spc="-28" dirty="0">
                    <a:uFill>
                      <a:solidFill>
                        <a:srgbClr val="009999"/>
                      </a:solidFill>
                    </a:uFill>
                    <a:latin typeface="Arial" panose="020B0604020202020204" pitchFamily="34" charset="0"/>
                    <a:cs typeface="Arial" panose="020B0604020202020204" pitchFamily="34" charset="0"/>
                  </a:rPr>
                  <a:t>e</a:t>
                </a:r>
                <a:r>
                  <a:rPr sz="900" spc="-20" dirty="0">
                    <a:uFill>
                      <a:solidFill>
                        <a:srgbClr val="009999"/>
                      </a:solidFill>
                    </a:uFill>
                    <a:latin typeface="Arial" panose="020B0604020202020204" pitchFamily="34" charset="0"/>
                    <a:cs typeface="Arial" panose="020B0604020202020204" pitchFamily="34" charset="0"/>
                  </a:rPr>
                  <a:t>r</a:t>
                </a:r>
                <a:r>
                  <a:rPr sz="900" spc="-11" dirty="0">
                    <a:uFill>
                      <a:solidFill>
                        <a:srgbClr val="009999"/>
                      </a:solidFill>
                    </a:u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28" dirty="0">
                    <a:uFill>
                      <a:solidFill>
                        <a:srgbClr val="009999"/>
                      </a:solidFill>
                    </a:uFill>
                    <a:latin typeface="Arial" panose="020B0604020202020204" pitchFamily="34" charset="0"/>
                    <a:cs typeface="Arial" panose="020B0604020202020204" pitchFamily="34" charset="0"/>
                  </a:rPr>
                  <a:t>un </a:t>
                </a:r>
                <a:r>
                  <a:rPr sz="900" spc="-17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28" dirty="0">
                    <a:uFill>
                      <a:solidFill>
                        <a:srgbClr val="009999"/>
                      </a:solidFill>
                    </a:uFill>
                    <a:latin typeface="Arial" panose="020B0604020202020204" pitchFamily="34" charset="0"/>
                    <a:cs typeface="Arial" panose="020B0604020202020204" pitchFamily="34" charset="0"/>
                  </a:rPr>
                  <a:t>coin</a:t>
                </a:r>
                <a:endParaRPr sz="9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7144" marR="2858" indent="-714" algn="ctr">
                  <a:lnSpc>
                    <a:spcPct val="103099"/>
                  </a:lnSpc>
                  <a:spcBef>
                    <a:spcPts val="8"/>
                  </a:spcBef>
                </a:pPr>
                <a:r>
                  <a:rPr sz="900" spc="-31" dirty="0">
                    <a:uFill>
                      <a:solidFill>
                        <a:srgbClr val="009999"/>
                      </a:solidFill>
                    </a:uFill>
                    <a:latin typeface="Arial" panose="020B0604020202020204" pitchFamily="34" charset="0"/>
                    <a:cs typeface="Arial" panose="020B0604020202020204" pitchFamily="34" charset="0"/>
                  </a:rPr>
                  <a:t>«</a:t>
                </a:r>
                <a:r>
                  <a:rPr sz="900" spc="-11" dirty="0">
                    <a:uFill>
                      <a:solidFill>
                        <a:srgbClr val="009999"/>
                      </a:solidFill>
                    </a:u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23" dirty="0">
                    <a:uFill>
                      <a:solidFill>
                        <a:srgbClr val="009999"/>
                      </a:solidFill>
                    </a:uFill>
                    <a:latin typeface="Arial" panose="020B0604020202020204" pitchFamily="34" charset="0"/>
                    <a:cs typeface="Arial" panose="020B0604020202020204" pitchFamily="34" charset="0"/>
                  </a:rPr>
                  <a:t>r</a:t>
                </a:r>
                <a:r>
                  <a:rPr sz="900" spc="-31" dirty="0">
                    <a:uFill>
                      <a:solidFill>
                        <a:srgbClr val="009999"/>
                      </a:solidFill>
                    </a:uFill>
                    <a:latin typeface="Arial" panose="020B0604020202020204" pitchFamily="34" charset="0"/>
                    <a:cs typeface="Arial" panose="020B0604020202020204" pitchFamily="34" charset="0"/>
                  </a:rPr>
                  <a:t>e</a:t>
                </a:r>
                <a:r>
                  <a:rPr sz="900" spc="-17" dirty="0">
                    <a:uFill>
                      <a:solidFill>
                        <a:srgbClr val="009999"/>
                      </a:solidFill>
                    </a:uFill>
                    <a:latin typeface="Arial" panose="020B0604020202020204" pitchFamily="34" charset="0"/>
                    <a:cs typeface="Arial" panose="020B0604020202020204" pitchFamily="34" charset="0"/>
                  </a:rPr>
                  <a:t>f</a:t>
                </a:r>
                <a:r>
                  <a:rPr sz="900" spc="-31" dirty="0">
                    <a:uFill>
                      <a:solidFill>
                        <a:srgbClr val="009999"/>
                      </a:solidFill>
                    </a:uFill>
                    <a:latin typeface="Arial" panose="020B0604020202020204" pitchFamily="34" charset="0"/>
                    <a:cs typeface="Arial" panose="020B0604020202020204" pitchFamily="34" charset="0"/>
                  </a:rPr>
                  <a:t>uge</a:t>
                </a:r>
                <a:r>
                  <a:rPr sz="900" spc="-17" dirty="0">
                    <a:uFill>
                      <a:solidFill>
                        <a:srgbClr val="009999"/>
                      </a:solidFill>
                    </a:u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25" dirty="0">
                    <a:uFill>
                      <a:solidFill>
                        <a:srgbClr val="009999"/>
                      </a:solidFill>
                    </a:uFill>
                    <a:latin typeface="Arial" panose="020B0604020202020204" pitchFamily="34" charset="0"/>
                    <a:cs typeface="Arial" panose="020B0604020202020204" pitchFamily="34" charset="0"/>
                  </a:rPr>
                  <a:t>» </a:t>
                </a:r>
                <a:r>
                  <a:rPr sz="900" spc="-28" dirty="0">
                    <a:latin typeface="Arial" panose="020B0604020202020204" pitchFamily="34" charset="0"/>
                    <a:cs typeface="Arial" panose="020B0604020202020204" pitchFamily="34" charset="0"/>
                  </a:rPr>
                  <a:t> dans</a:t>
                </a:r>
                <a:r>
                  <a:rPr sz="900" spc="-14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31" dirty="0">
                    <a:latin typeface="Arial" panose="020B0604020202020204" pitchFamily="34" charset="0"/>
                    <a:cs typeface="Arial" panose="020B0604020202020204" pitchFamily="34" charset="0"/>
                  </a:rPr>
                  <a:t>sa</a:t>
                </a:r>
                <a:r>
                  <a:rPr sz="900" spc="-2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25" dirty="0">
                    <a:latin typeface="Arial" panose="020B0604020202020204" pitchFamily="34" charset="0"/>
                    <a:cs typeface="Arial" panose="020B0604020202020204" pitchFamily="34" charset="0"/>
                  </a:rPr>
                  <a:t>cl</a:t>
                </a:r>
                <a:r>
                  <a:rPr sz="900" spc="-31" dirty="0"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sz="900" spc="-34" dirty="0">
                    <a:latin typeface="Arial" panose="020B0604020202020204" pitchFamily="34" charset="0"/>
                    <a:cs typeface="Arial" panose="020B0604020202020204" pitchFamily="34" charset="0"/>
                  </a:rPr>
                  <a:t>sse</a:t>
                </a:r>
                <a:endParaRPr sz="9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66" name="Groupe 165">
              <a:extLst>
                <a:ext uri="{FF2B5EF4-FFF2-40B4-BE49-F238E27FC236}">
                  <a16:creationId xmlns:a16="http://schemas.microsoft.com/office/drawing/2014/main" id="{A776D928-0A53-413F-BEC6-90A9E44CB74C}"/>
                </a:ext>
              </a:extLst>
            </p:cNvPr>
            <p:cNvGrpSpPr/>
            <p:nvPr/>
          </p:nvGrpSpPr>
          <p:grpSpPr>
            <a:xfrm>
              <a:off x="1482138" y="6832877"/>
              <a:ext cx="711987" cy="395216"/>
              <a:chOff x="2010103" y="4985042"/>
              <a:chExt cx="844011" cy="584746"/>
            </a:xfrm>
          </p:grpSpPr>
          <p:grpSp>
            <p:nvGrpSpPr>
              <p:cNvPr id="93" name="object 68">
                <a:extLst>
                  <a:ext uri="{FF2B5EF4-FFF2-40B4-BE49-F238E27FC236}">
                    <a16:creationId xmlns:a16="http://schemas.microsoft.com/office/drawing/2014/main" id="{8553C836-4874-409F-B408-BAA4D6815EFC}"/>
                  </a:ext>
                </a:extLst>
              </p:cNvPr>
              <p:cNvGrpSpPr/>
              <p:nvPr/>
            </p:nvGrpSpPr>
            <p:grpSpPr>
              <a:xfrm>
                <a:off x="2010103" y="4985042"/>
                <a:ext cx="844011" cy="584746"/>
                <a:chOff x="4501896" y="5138928"/>
                <a:chExt cx="600710" cy="387350"/>
              </a:xfrm>
            </p:grpSpPr>
            <p:sp>
              <p:nvSpPr>
                <p:cNvPr id="114" name="object 69">
                  <a:extLst>
                    <a:ext uri="{FF2B5EF4-FFF2-40B4-BE49-F238E27FC236}">
                      <a16:creationId xmlns:a16="http://schemas.microsoft.com/office/drawing/2014/main" id="{5CB559B0-5184-4AFA-B003-68C6BF204020}"/>
                    </a:ext>
                  </a:extLst>
                </p:cNvPr>
                <p:cNvSpPr/>
                <p:nvPr/>
              </p:nvSpPr>
              <p:spPr>
                <a:xfrm>
                  <a:off x="4506468" y="5143500"/>
                  <a:ext cx="591820" cy="3784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91820" h="378460">
                      <a:moveTo>
                        <a:pt x="528320" y="0"/>
                      </a:moveTo>
                      <a:lnTo>
                        <a:pt x="62992" y="0"/>
                      </a:lnTo>
                      <a:lnTo>
                        <a:pt x="38469" y="4949"/>
                      </a:lnTo>
                      <a:lnTo>
                        <a:pt x="18446" y="18446"/>
                      </a:lnTo>
                      <a:lnTo>
                        <a:pt x="4949" y="38469"/>
                      </a:lnTo>
                      <a:lnTo>
                        <a:pt x="0" y="62992"/>
                      </a:lnTo>
                      <a:lnTo>
                        <a:pt x="0" y="314959"/>
                      </a:lnTo>
                      <a:lnTo>
                        <a:pt x="4949" y="339482"/>
                      </a:lnTo>
                      <a:lnTo>
                        <a:pt x="18446" y="359505"/>
                      </a:lnTo>
                      <a:lnTo>
                        <a:pt x="38469" y="373002"/>
                      </a:lnTo>
                      <a:lnTo>
                        <a:pt x="62992" y="377952"/>
                      </a:lnTo>
                      <a:lnTo>
                        <a:pt x="528320" y="377952"/>
                      </a:lnTo>
                      <a:lnTo>
                        <a:pt x="552842" y="373002"/>
                      </a:lnTo>
                      <a:lnTo>
                        <a:pt x="572865" y="359505"/>
                      </a:lnTo>
                      <a:lnTo>
                        <a:pt x="586362" y="339482"/>
                      </a:lnTo>
                      <a:lnTo>
                        <a:pt x="591312" y="314959"/>
                      </a:lnTo>
                      <a:lnTo>
                        <a:pt x="591312" y="62992"/>
                      </a:lnTo>
                      <a:lnTo>
                        <a:pt x="586362" y="38469"/>
                      </a:lnTo>
                      <a:lnTo>
                        <a:pt x="572865" y="18446"/>
                      </a:lnTo>
                      <a:lnTo>
                        <a:pt x="552842" y="4949"/>
                      </a:lnTo>
                      <a:lnTo>
                        <a:pt x="528320" y="0"/>
                      </a:lnTo>
                      <a:close/>
                    </a:path>
                  </a:pathLst>
                </a:custGeom>
                <a:solidFill>
                  <a:srgbClr val="FFCCFF"/>
                </a:solidFill>
              </p:spPr>
              <p:txBody>
                <a:bodyPr wrap="square" lIns="0" tIns="0" rIns="0" bIns="0" rtlCol="0"/>
                <a:lstStyle/>
                <a:p>
                  <a:endParaRPr sz="9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15" name="object 70">
                  <a:extLst>
                    <a:ext uri="{FF2B5EF4-FFF2-40B4-BE49-F238E27FC236}">
                      <a16:creationId xmlns:a16="http://schemas.microsoft.com/office/drawing/2014/main" id="{B1D73B1F-D316-41B5-929B-4CB5A21A45A5}"/>
                    </a:ext>
                  </a:extLst>
                </p:cNvPr>
                <p:cNvSpPr/>
                <p:nvPr/>
              </p:nvSpPr>
              <p:spPr>
                <a:xfrm>
                  <a:off x="4506468" y="5143500"/>
                  <a:ext cx="591820" cy="3784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91820" h="378460">
                      <a:moveTo>
                        <a:pt x="0" y="62992"/>
                      </a:moveTo>
                      <a:lnTo>
                        <a:pt x="4949" y="38469"/>
                      </a:lnTo>
                      <a:lnTo>
                        <a:pt x="18446" y="18446"/>
                      </a:lnTo>
                      <a:lnTo>
                        <a:pt x="38469" y="4949"/>
                      </a:lnTo>
                      <a:lnTo>
                        <a:pt x="62992" y="0"/>
                      </a:lnTo>
                      <a:lnTo>
                        <a:pt x="528320" y="0"/>
                      </a:lnTo>
                      <a:lnTo>
                        <a:pt x="552842" y="4949"/>
                      </a:lnTo>
                      <a:lnTo>
                        <a:pt x="572865" y="18446"/>
                      </a:lnTo>
                      <a:lnTo>
                        <a:pt x="586362" y="38469"/>
                      </a:lnTo>
                      <a:lnTo>
                        <a:pt x="591312" y="62992"/>
                      </a:lnTo>
                      <a:lnTo>
                        <a:pt x="591312" y="314959"/>
                      </a:lnTo>
                      <a:lnTo>
                        <a:pt x="586362" y="339482"/>
                      </a:lnTo>
                      <a:lnTo>
                        <a:pt x="572865" y="359505"/>
                      </a:lnTo>
                      <a:lnTo>
                        <a:pt x="552842" y="373002"/>
                      </a:lnTo>
                      <a:lnTo>
                        <a:pt x="528320" y="377952"/>
                      </a:lnTo>
                      <a:lnTo>
                        <a:pt x="62992" y="377952"/>
                      </a:lnTo>
                      <a:lnTo>
                        <a:pt x="38469" y="373002"/>
                      </a:lnTo>
                      <a:lnTo>
                        <a:pt x="18446" y="359505"/>
                      </a:lnTo>
                      <a:lnTo>
                        <a:pt x="4949" y="339482"/>
                      </a:lnTo>
                      <a:lnTo>
                        <a:pt x="0" y="314959"/>
                      </a:lnTo>
                      <a:lnTo>
                        <a:pt x="0" y="62992"/>
                      </a:lnTo>
                      <a:close/>
                    </a:path>
                  </a:pathLst>
                </a:custGeom>
                <a:ln w="9144">
                  <a:solidFill>
                    <a:srgbClr val="000000"/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 sz="9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104" name="object 182">
                <a:extLst>
                  <a:ext uri="{FF2B5EF4-FFF2-40B4-BE49-F238E27FC236}">
                    <a16:creationId xmlns:a16="http://schemas.microsoft.com/office/drawing/2014/main" id="{6D52BF11-2825-4BAF-B1A0-70BBCF1C98F5}"/>
                  </a:ext>
                </a:extLst>
              </p:cNvPr>
              <p:cNvSpPr txBox="1"/>
              <p:nvPr/>
            </p:nvSpPr>
            <p:spPr>
              <a:xfrm>
                <a:off x="2057745" y="5045549"/>
                <a:ext cx="744978" cy="215845"/>
              </a:xfrm>
              <a:prstGeom prst="rect">
                <a:avLst/>
              </a:prstGeom>
            </p:spPr>
            <p:txBody>
              <a:bodyPr vert="horz" wrap="square" lIns="0" tIns="6429" rIns="0" bIns="0" rtlCol="0">
                <a:spAutoFit/>
              </a:bodyPr>
              <a:lstStyle/>
              <a:p>
                <a:pPr marL="7144" marR="2858" indent="714" algn="ctr">
                  <a:lnSpc>
                    <a:spcPct val="104000"/>
                  </a:lnSpc>
                  <a:spcBef>
                    <a:spcPts val="51"/>
                  </a:spcBef>
                </a:pPr>
                <a:r>
                  <a:rPr sz="900" spc="-37" dirty="0">
                    <a:latin typeface="Arial" panose="020B0604020202020204" pitchFamily="34" charset="0"/>
                    <a:cs typeface="Arial" panose="020B0604020202020204" pitchFamily="34" charset="0"/>
                  </a:rPr>
                  <a:t>P</a:t>
                </a:r>
                <a:r>
                  <a:rPr sz="900" spc="-31" dirty="0">
                    <a:latin typeface="Arial" panose="020B0604020202020204" pitchFamily="34" charset="0"/>
                    <a:cs typeface="Arial" panose="020B0604020202020204" pitchFamily="34" charset="0"/>
                  </a:rPr>
                  <a:t>e</a:t>
                </a:r>
                <a:r>
                  <a:rPr sz="900" spc="-23" dirty="0">
                    <a:latin typeface="Arial" panose="020B0604020202020204" pitchFamily="34" charset="0"/>
                    <a:cs typeface="Arial" panose="020B0604020202020204" pitchFamily="34" charset="0"/>
                  </a:rPr>
                  <a:t>r</a:t>
                </a:r>
                <a:r>
                  <a:rPr sz="900" spc="-51" dirty="0">
                    <a:latin typeface="Arial" panose="020B0604020202020204" pitchFamily="34" charset="0"/>
                    <a:cs typeface="Arial" panose="020B0604020202020204" pitchFamily="34" charset="0"/>
                  </a:rPr>
                  <a:t>m</a:t>
                </a:r>
                <a:r>
                  <a:rPr sz="900" spc="-31" dirty="0">
                    <a:latin typeface="Arial" panose="020B0604020202020204" pitchFamily="34" charset="0"/>
                    <a:cs typeface="Arial" panose="020B0604020202020204" pitchFamily="34" charset="0"/>
                  </a:rPr>
                  <a:t>e</a:t>
                </a:r>
                <a:r>
                  <a:rPr sz="900" spc="-17" dirty="0">
                    <a:latin typeface="Arial" panose="020B0604020202020204" pitchFamily="34" charset="0"/>
                    <a:cs typeface="Arial" panose="020B0604020202020204" pitchFamily="34" charset="0"/>
                  </a:rPr>
                  <a:t>tt</a:t>
                </a:r>
                <a:r>
                  <a:rPr sz="900" spc="-23" dirty="0">
                    <a:latin typeface="Arial" panose="020B0604020202020204" pitchFamily="34" charset="0"/>
                    <a:cs typeface="Arial" panose="020B0604020202020204" pitchFamily="34" charset="0"/>
                  </a:rPr>
                  <a:t>r</a:t>
                </a:r>
                <a:r>
                  <a:rPr sz="900" spc="-31" dirty="0">
                    <a:latin typeface="Arial" panose="020B0604020202020204" pitchFamily="34" charset="0"/>
                    <a:cs typeface="Arial" panose="020B0604020202020204" pitchFamily="34" charset="0"/>
                  </a:rPr>
                  <a:t>e</a:t>
                </a:r>
                <a:r>
                  <a:rPr sz="900" spc="-6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25" dirty="0">
                    <a:latin typeface="Arial" panose="020B0604020202020204" pitchFamily="34" charset="0"/>
                    <a:cs typeface="Arial" panose="020B0604020202020204" pitchFamily="34" charset="0"/>
                  </a:rPr>
                  <a:t>de  </a:t>
                </a:r>
                <a:r>
                  <a:rPr sz="900" spc="-17" dirty="0">
                    <a:latin typeface="Arial" panose="020B0604020202020204" pitchFamily="34" charset="0"/>
                    <a:cs typeface="Arial" panose="020B0604020202020204" pitchFamily="34" charset="0"/>
                  </a:rPr>
                  <a:t>t</a:t>
                </a:r>
                <a:r>
                  <a:rPr sz="900" spc="-23" dirty="0">
                    <a:latin typeface="Arial" panose="020B0604020202020204" pitchFamily="34" charset="0"/>
                    <a:cs typeface="Arial" panose="020B0604020202020204" pitchFamily="34" charset="0"/>
                  </a:rPr>
                  <a:t>r</a:t>
                </a:r>
                <a:r>
                  <a:rPr sz="900" spc="-31" dirty="0">
                    <a:latin typeface="Arial" panose="020B0604020202020204" pitchFamily="34" charset="0"/>
                    <a:cs typeface="Arial" panose="020B0604020202020204" pitchFamily="34" charset="0"/>
                  </a:rPr>
                  <a:t>av</a:t>
                </a:r>
                <a:r>
                  <a:rPr sz="900" spc="-28" dirty="0"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sz="900" spc="-17" dirty="0">
                    <a:latin typeface="Arial" panose="020B0604020202020204" pitchFamily="34" charset="0"/>
                    <a:cs typeface="Arial" panose="020B0604020202020204" pitchFamily="34" charset="0"/>
                  </a:rPr>
                  <a:t>ill</a:t>
                </a:r>
                <a:r>
                  <a:rPr sz="900" spc="-31" dirty="0">
                    <a:latin typeface="Arial" panose="020B0604020202020204" pitchFamily="34" charset="0"/>
                    <a:cs typeface="Arial" panose="020B0604020202020204" pitchFamily="34" charset="0"/>
                  </a:rPr>
                  <a:t>e</a:t>
                </a:r>
                <a:r>
                  <a:rPr sz="900" spc="-20" dirty="0">
                    <a:latin typeface="Arial" panose="020B0604020202020204" pitchFamily="34" charset="0"/>
                    <a:cs typeface="Arial" panose="020B0604020202020204" pitchFamily="34" charset="0"/>
                  </a:rPr>
                  <a:t>r</a:t>
                </a:r>
                <a:r>
                  <a:rPr sz="900" spc="-3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31" dirty="0">
                    <a:latin typeface="Arial" panose="020B0604020202020204" pitchFamily="34" charset="0"/>
                    <a:cs typeface="Arial" panose="020B0604020202020204" pitchFamily="34" charset="0"/>
                  </a:rPr>
                  <a:t>debou</a:t>
                </a:r>
                <a:r>
                  <a:rPr sz="900" spc="-17" dirty="0">
                    <a:latin typeface="Arial" panose="020B0604020202020204" pitchFamily="34" charset="0"/>
                    <a:cs typeface="Arial" panose="020B0604020202020204" pitchFamily="34" charset="0"/>
                  </a:rPr>
                  <a:t>t  </a:t>
                </a:r>
                <a:r>
                  <a:rPr sz="900" spc="-31" dirty="0"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sz="900" spc="-28" dirty="0"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sz="900" spc="-31" dirty="0">
                    <a:latin typeface="Arial" panose="020B0604020202020204" pitchFamily="34" charset="0"/>
                    <a:cs typeface="Arial" panose="020B0604020202020204" pitchFamily="34" charset="0"/>
                  </a:rPr>
                  <a:t>n</a:t>
                </a:r>
                <a:r>
                  <a:rPr sz="900" spc="-28" dirty="0"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sz="900" spc="-23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31" dirty="0">
                    <a:latin typeface="Arial" panose="020B0604020202020204" pitchFamily="34" charset="0"/>
                    <a:cs typeface="Arial" panose="020B0604020202020204" pitchFamily="34" charset="0"/>
                  </a:rPr>
                  <a:t>dé</a:t>
                </a:r>
                <a:r>
                  <a:rPr sz="900" spc="-23" dirty="0">
                    <a:latin typeface="Arial" panose="020B0604020202020204" pitchFamily="34" charset="0"/>
                    <a:cs typeface="Arial" panose="020B0604020202020204" pitchFamily="34" charset="0"/>
                  </a:rPr>
                  <a:t>r</a:t>
                </a:r>
                <a:r>
                  <a:rPr sz="900" spc="-31" dirty="0">
                    <a:latin typeface="Arial" panose="020B0604020202020204" pitchFamily="34" charset="0"/>
                    <a:cs typeface="Arial" panose="020B0604020202020204" pitchFamily="34" charset="0"/>
                  </a:rPr>
                  <a:t>ange</a:t>
                </a:r>
                <a:r>
                  <a:rPr sz="900" spc="-23" dirty="0">
                    <a:latin typeface="Arial" panose="020B0604020202020204" pitchFamily="34" charset="0"/>
                    <a:cs typeface="Arial" panose="020B0604020202020204" pitchFamily="34" charset="0"/>
                  </a:rPr>
                  <a:t>r</a:t>
                </a:r>
                <a:r>
                  <a:rPr sz="900" spc="-17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63" name="Groupe 162">
              <a:extLst>
                <a:ext uri="{FF2B5EF4-FFF2-40B4-BE49-F238E27FC236}">
                  <a16:creationId xmlns:a16="http://schemas.microsoft.com/office/drawing/2014/main" id="{7CA1B8EF-8E05-4583-8FC9-BBE64A69207A}"/>
                </a:ext>
              </a:extLst>
            </p:cNvPr>
            <p:cNvGrpSpPr/>
            <p:nvPr/>
          </p:nvGrpSpPr>
          <p:grpSpPr>
            <a:xfrm>
              <a:off x="1791129" y="5431642"/>
              <a:ext cx="780621" cy="538589"/>
              <a:chOff x="2271335" y="3015694"/>
              <a:chExt cx="1206239" cy="812893"/>
            </a:xfrm>
          </p:grpSpPr>
          <p:grpSp>
            <p:nvGrpSpPr>
              <p:cNvPr id="89" name="object 14">
                <a:extLst>
                  <a:ext uri="{FF2B5EF4-FFF2-40B4-BE49-F238E27FC236}">
                    <a16:creationId xmlns:a16="http://schemas.microsoft.com/office/drawing/2014/main" id="{2165DC9D-E092-4BE0-85F2-F0ADB18032F3}"/>
                  </a:ext>
                </a:extLst>
              </p:cNvPr>
              <p:cNvGrpSpPr/>
              <p:nvPr/>
            </p:nvGrpSpPr>
            <p:grpSpPr>
              <a:xfrm>
                <a:off x="2271335" y="3015694"/>
                <a:ext cx="1206239" cy="812893"/>
                <a:chOff x="4687823" y="3834384"/>
                <a:chExt cx="858519" cy="538480"/>
              </a:xfrm>
            </p:grpSpPr>
            <p:sp>
              <p:nvSpPr>
                <p:cNvPr id="122" name="object 15">
                  <a:extLst>
                    <a:ext uri="{FF2B5EF4-FFF2-40B4-BE49-F238E27FC236}">
                      <a16:creationId xmlns:a16="http://schemas.microsoft.com/office/drawing/2014/main" id="{1A03C6C8-C2CF-4569-8C11-25B01744246D}"/>
                    </a:ext>
                  </a:extLst>
                </p:cNvPr>
                <p:cNvSpPr/>
                <p:nvPr/>
              </p:nvSpPr>
              <p:spPr>
                <a:xfrm>
                  <a:off x="4692395" y="3838956"/>
                  <a:ext cx="848994" cy="5289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48995" h="528954">
                      <a:moveTo>
                        <a:pt x="760729" y="0"/>
                      </a:moveTo>
                      <a:lnTo>
                        <a:pt x="88137" y="0"/>
                      </a:lnTo>
                      <a:lnTo>
                        <a:pt x="53846" y="6931"/>
                      </a:lnTo>
                      <a:lnTo>
                        <a:pt x="25828" y="25828"/>
                      </a:lnTo>
                      <a:lnTo>
                        <a:pt x="6931" y="53846"/>
                      </a:lnTo>
                      <a:lnTo>
                        <a:pt x="0" y="88138"/>
                      </a:lnTo>
                      <a:lnTo>
                        <a:pt x="0" y="440690"/>
                      </a:lnTo>
                      <a:lnTo>
                        <a:pt x="6931" y="474981"/>
                      </a:lnTo>
                      <a:lnTo>
                        <a:pt x="25828" y="502999"/>
                      </a:lnTo>
                      <a:lnTo>
                        <a:pt x="53846" y="521896"/>
                      </a:lnTo>
                      <a:lnTo>
                        <a:pt x="88137" y="528828"/>
                      </a:lnTo>
                      <a:lnTo>
                        <a:pt x="760729" y="528828"/>
                      </a:lnTo>
                      <a:lnTo>
                        <a:pt x="795021" y="521896"/>
                      </a:lnTo>
                      <a:lnTo>
                        <a:pt x="823039" y="502999"/>
                      </a:lnTo>
                      <a:lnTo>
                        <a:pt x="841936" y="474981"/>
                      </a:lnTo>
                      <a:lnTo>
                        <a:pt x="848867" y="440690"/>
                      </a:lnTo>
                      <a:lnTo>
                        <a:pt x="848867" y="88138"/>
                      </a:lnTo>
                      <a:lnTo>
                        <a:pt x="841936" y="53846"/>
                      </a:lnTo>
                      <a:lnTo>
                        <a:pt x="823039" y="25828"/>
                      </a:lnTo>
                      <a:lnTo>
                        <a:pt x="795021" y="6931"/>
                      </a:lnTo>
                      <a:lnTo>
                        <a:pt x="760729" y="0"/>
                      </a:lnTo>
                      <a:close/>
                    </a:path>
                  </a:pathLst>
                </a:custGeom>
                <a:solidFill>
                  <a:srgbClr val="FFCCFF"/>
                </a:solidFill>
              </p:spPr>
              <p:txBody>
                <a:bodyPr wrap="square" lIns="0" tIns="0" rIns="0" bIns="0" rtlCol="0"/>
                <a:lstStyle/>
                <a:p>
                  <a:endParaRPr sz="9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23" name="object 16">
                  <a:extLst>
                    <a:ext uri="{FF2B5EF4-FFF2-40B4-BE49-F238E27FC236}">
                      <a16:creationId xmlns:a16="http://schemas.microsoft.com/office/drawing/2014/main" id="{796EFE40-6A1F-40A3-909B-293F543F8694}"/>
                    </a:ext>
                  </a:extLst>
                </p:cNvPr>
                <p:cNvSpPr/>
                <p:nvPr/>
              </p:nvSpPr>
              <p:spPr>
                <a:xfrm>
                  <a:off x="4692395" y="3838956"/>
                  <a:ext cx="848994" cy="5289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48995" h="528954">
                      <a:moveTo>
                        <a:pt x="0" y="88138"/>
                      </a:moveTo>
                      <a:lnTo>
                        <a:pt x="6931" y="53846"/>
                      </a:lnTo>
                      <a:lnTo>
                        <a:pt x="25828" y="25828"/>
                      </a:lnTo>
                      <a:lnTo>
                        <a:pt x="53846" y="6931"/>
                      </a:lnTo>
                      <a:lnTo>
                        <a:pt x="88137" y="0"/>
                      </a:lnTo>
                      <a:lnTo>
                        <a:pt x="760729" y="0"/>
                      </a:lnTo>
                      <a:lnTo>
                        <a:pt x="795021" y="6931"/>
                      </a:lnTo>
                      <a:lnTo>
                        <a:pt x="823039" y="25828"/>
                      </a:lnTo>
                      <a:lnTo>
                        <a:pt x="841936" y="53846"/>
                      </a:lnTo>
                      <a:lnTo>
                        <a:pt x="848867" y="88138"/>
                      </a:lnTo>
                      <a:lnTo>
                        <a:pt x="848867" y="440690"/>
                      </a:lnTo>
                      <a:lnTo>
                        <a:pt x="841936" y="474981"/>
                      </a:lnTo>
                      <a:lnTo>
                        <a:pt x="823039" y="502999"/>
                      </a:lnTo>
                      <a:lnTo>
                        <a:pt x="795021" y="521896"/>
                      </a:lnTo>
                      <a:lnTo>
                        <a:pt x="760729" y="528828"/>
                      </a:lnTo>
                      <a:lnTo>
                        <a:pt x="88137" y="528828"/>
                      </a:lnTo>
                      <a:lnTo>
                        <a:pt x="53846" y="521896"/>
                      </a:lnTo>
                      <a:lnTo>
                        <a:pt x="25828" y="502999"/>
                      </a:lnTo>
                      <a:lnTo>
                        <a:pt x="6931" y="474981"/>
                      </a:lnTo>
                      <a:lnTo>
                        <a:pt x="0" y="440690"/>
                      </a:lnTo>
                      <a:lnTo>
                        <a:pt x="0" y="88138"/>
                      </a:lnTo>
                      <a:close/>
                    </a:path>
                  </a:pathLst>
                </a:custGeom>
                <a:ln w="9144">
                  <a:solidFill>
                    <a:srgbClr val="000000"/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 sz="9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106" name="object 211">
                <a:extLst>
                  <a:ext uri="{FF2B5EF4-FFF2-40B4-BE49-F238E27FC236}">
                    <a16:creationId xmlns:a16="http://schemas.microsoft.com/office/drawing/2014/main" id="{28BAB820-CC06-40E4-B3C4-AF8FE73631FB}"/>
                  </a:ext>
                </a:extLst>
              </p:cNvPr>
              <p:cNvSpPr txBox="1"/>
              <p:nvPr/>
            </p:nvSpPr>
            <p:spPr>
              <a:xfrm>
                <a:off x="2364956" y="3151016"/>
                <a:ext cx="1044755" cy="331533"/>
              </a:xfrm>
              <a:prstGeom prst="rect">
                <a:avLst/>
              </a:prstGeom>
            </p:spPr>
            <p:txBody>
              <a:bodyPr vert="horz" wrap="square" lIns="0" tIns="6429" rIns="0" bIns="0" rtlCol="0">
                <a:spAutoFit/>
              </a:bodyPr>
              <a:lstStyle/>
              <a:p>
                <a:pPr marL="7144" marR="2858" indent="-1072" algn="ctr">
                  <a:lnSpc>
                    <a:spcPct val="103600"/>
                  </a:lnSpc>
                  <a:spcBef>
                    <a:spcPts val="51"/>
                  </a:spcBef>
                </a:pPr>
                <a:r>
                  <a:rPr sz="900" spc="-51" dirty="0">
                    <a:latin typeface="Arial" panose="020B0604020202020204" pitchFamily="34" charset="0"/>
                    <a:cs typeface="Arial" panose="020B0604020202020204" pitchFamily="34" charset="0"/>
                  </a:rPr>
                  <a:t>M</a:t>
                </a:r>
                <a:r>
                  <a:rPr sz="900" spc="-31" dirty="0">
                    <a:latin typeface="Arial" panose="020B0604020202020204" pitchFamily="34" charset="0"/>
                    <a:cs typeface="Arial" panose="020B0604020202020204" pitchFamily="34" charset="0"/>
                  </a:rPr>
                  <a:t>e</a:t>
                </a:r>
                <a:r>
                  <a:rPr sz="900" spc="-17" dirty="0">
                    <a:latin typeface="Arial" panose="020B0604020202020204" pitchFamily="34" charset="0"/>
                    <a:cs typeface="Arial" panose="020B0604020202020204" pitchFamily="34" charset="0"/>
                  </a:rPr>
                  <a:t>tt</a:t>
                </a:r>
                <a:r>
                  <a:rPr sz="900" spc="-23" dirty="0">
                    <a:latin typeface="Arial" panose="020B0604020202020204" pitchFamily="34" charset="0"/>
                    <a:cs typeface="Arial" panose="020B0604020202020204" pitchFamily="34" charset="0"/>
                  </a:rPr>
                  <a:t>r</a:t>
                </a:r>
                <a:r>
                  <a:rPr sz="900" spc="-31" dirty="0">
                    <a:latin typeface="Arial" panose="020B0604020202020204" pitchFamily="34" charset="0"/>
                    <a:cs typeface="Arial" panose="020B0604020202020204" pitchFamily="34" charset="0"/>
                  </a:rPr>
                  <a:t>e</a:t>
                </a:r>
                <a:r>
                  <a:rPr sz="900" spc="-14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31" dirty="0">
                    <a:latin typeface="Arial" panose="020B0604020202020204" pitchFamily="34" charset="0"/>
                    <a:cs typeface="Arial" panose="020B0604020202020204" pitchFamily="34" charset="0"/>
                  </a:rPr>
                  <a:t>à</a:t>
                </a:r>
                <a:r>
                  <a:rPr sz="900" spc="-2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31" dirty="0">
                    <a:latin typeface="Arial" panose="020B0604020202020204" pitchFamily="34" charset="0"/>
                    <a:cs typeface="Arial" panose="020B0604020202020204" pitchFamily="34" charset="0"/>
                  </a:rPr>
                  <a:t>d</a:t>
                </a:r>
                <a:r>
                  <a:rPr sz="900" spc="-17" dirty="0"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sz="900" spc="-31" dirty="0"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sz="900" spc="-28" dirty="0">
                    <a:latin typeface="Arial" panose="020B0604020202020204" pitchFamily="34" charset="0"/>
                    <a:cs typeface="Arial" panose="020B0604020202020204" pitchFamily="34" charset="0"/>
                  </a:rPr>
                  <a:t>p</a:t>
                </a:r>
                <a:r>
                  <a:rPr sz="900" spc="-31" dirty="0">
                    <a:latin typeface="Arial" panose="020B0604020202020204" pitchFamily="34" charset="0"/>
                    <a:cs typeface="Arial" panose="020B0604020202020204" pitchFamily="34" charset="0"/>
                  </a:rPr>
                  <a:t>o</a:t>
                </a:r>
                <a:r>
                  <a:rPr sz="900" spc="-23" dirty="0">
                    <a:latin typeface="Arial" panose="020B0604020202020204" pitchFamily="34" charset="0"/>
                    <a:cs typeface="Arial" panose="020B0604020202020204" pitchFamily="34" charset="0"/>
                  </a:rPr>
                  <a:t>siti</a:t>
                </a:r>
                <a:r>
                  <a:rPr sz="900" spc="-31" dirty="0">
                    <a:latin typeface="Arial" panose="020B0604020202020204" pitchFamily="34" charset="0"/>
                    <a:cs typeface="Arial" panose="020B0604020202020204" pitchFamily="34" charset="0"/>
                  </a:rPr>
                  <a:t>o</a:t>
                </a:r>
                <a:r>
                  <a:rPr sz="900" spc="-25" dirty="0">
                    <a:latin typeface="Arial" panose="020B0604020202020204" pitchFamily="34" charset="0"/>
                    <a:cs typeface="Arial" panose="020B0604020202020204" pitchFamily="34" charset="0"/>
                  </a:rPr>
                  <a:t>n  de</a:t>
                </a:r>
                <a:r>
                  <a:rPr sz="900" spc="-28" dirty="0"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sz="900" spc="-23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51" dirty="0">
                    <a:latin typeface="Arial" panose="020B0604020202020204" pitchFamily="34" charset="0"/>
                    <a:cs typeface="Arial" panose="020B0604020202020204" pitchFamily="34" charset="0"/>
                  </a:rPr>
                  <a:t>m</a:t>
                </a:r>
                <a:r>
                  <a:rPr sz="900" spc="-31" dirty="0">
                    <a:latin typeface="Arial" panose="020B0604020202020204" pitchFamily="34" charset="0"/>
                    <a:cs typeface="Arial" panose="020B0604020202020204" pitchFamily="34" charset="0"/>
                  </a:rPr>
                  <a:t>oy</a:t>
                </a:r>
                <a:r>
                  <a:rPr sz="900" spc="-28" dirty="0">
                    <a:latin typeface="Arial" panose="020B0604020202020204" pitchFamily="34" charset="0"/>
                    <a:cs typeface="Arial" panose="020B0604020202020204" pitchFamily="34" charset="0"/>
                  </a:rPr>
                  <a:t>e</a:t>
                </a:r>
                <a:r>
                  <a:rPr sz="900" spc="-31" dirty="0">
                    <a:latin typeface="Arial" panose="020B0604020202020204" pitchFamily="34" charset="0"/>
                    <a:cs typeface="Arial" panose="020B0604020202020204" pitchFamily="34" charset="0"/>
                  </a:rPr>
                  <a:t>n</a:t>
                </a:r>
                <a:r>
                  <a:rPr sz="900" spc="-20" dirty="0">
                    <a:latin typeface="Arial" panose="020B0604020202020204" pitchFamily="34" charset="0"/>
                    <a:cs typeface="Arial" panose="020B0604020202020204" pitchFamily="34" charset="0"/>
                  </a:rPr>
                  <a:t>s  </a:t>
                </a:r>
                <a:r>
                  <a:rPr sz="900" spc="-31" dirty="0">
                    <a:latin typeface="Arial" panose="020B0604020202020204" pitchFamily="34" charset="0"/>
                    <a:cs typeface="Arial" panose="020B0604020202020204" pitchFamily="34" charset="0"/>
                  </a:rPr>
                  <a:t>d’apaisements</a:t>
                </a:r>
                <a:r>
                  <a:rPr sz="900" spc="-14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25" dirty="0">
                    <a:latin typeface="Arial" panose="020B0604020202020204" pitchFamily="34" charset="0"/>
                    <a:cs typeface="Arial" panose="020B0604020202020204" pitchFamily="34" charset="0"/>
                  </a:rPr>
                  <a:t>auditifs, </a:t>
                </a:r>
                <a:r>
                  <a:rPr sz="900" spc="-93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28" dirty="0">
                    <a:latin typeface="Arial" panose="020B0604020202020204" pitchFamily="34" charset="0"/>
                    <a:cs typeface="Arial" panose="020B0604020202020204" pitchFamily="34" charset="0"/>
                  </a:rPr>
                  <a:t>kinesthésiques.</a:t>
                </a:r>
                <a:endParaRPr sz="9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cxnSp>
          <p:nvCxnSpPr>
            <p:cNvPr id="178" name="Connecteur droit 177">
              <a:extLst>
                <a:ext uri="{FF2B5EF4-FFF2-40B4-BE49-F238E27FC236}">
                  <a16:creationId xmlns:a16="http://schemas.microsoft.com/office/drawing/2014/main" id="{809509ED-4D03-4C33-8D23-3736F2E7598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60106" y="5068285"/>
              <a:ext cx="289007" cy="402577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1" name="Connecteur droit 180">
              <a:extLst>
                <a:ext uri="{FF2B5EF4-FFF2-40B4-BE49-F238E27FC236}">
                  <a16:creationId xmlns:a16="http://schemas.microsoft.com/office/drawing/2014/main" id="{84BA4079-40BE-4AEF-8C45-3345166E5D18}"/>
                </a:ext>
              </a:extLst>
            </p:cNvPr>
            <p:cNvCxnSpPr/>
            <p:nvPr/>
          </p:nvCxnSpPr>
          <p:spPr>
            <a:xfrm>
              <a:off x="1884149" y="5056753"/>
              <a:ext cx="241394" cy="3883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6" name="Connecteur droit 185">
              <a:extLst>
                <a:ext uri="{FF2B5EF4-FFF2-40B4-BE49-F238E27FC236}">
                  <a16:creationId xmlns:a16="http://schemas.microsoft.com/office/drawing/2014/main" id="{56069357-A3D5-4EA3-8D24-FE3061B41D57}"/>
                </a:ext>
              </a:extLst>
            </p:cNvPr>
            <p:cNvCxnSpPr/>
            <p:nvPr/>
          </p:nvCxnSpPr>
          <p:spPr>
            <a:xfrm>
              <a:off x="1647328" y="5056753"/>
              <a:ext cx="113639" cy="114847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8" name="Connecteur droit 187">
              <a:extLst>
                <a:ext uri="{FF2B5EF4-FFF2-40B4-BE49-F238E27FC236}">
                  <a16:creationId xmlns:a16="http://schemas.microsoft.com/office/drawing/2014/main" id="{B8017C34-CA8B-4BEB-BDBE-8B52A64D5158}"/>
                </a:ext>
              </a:extLst>
            </p:cNvPr>
            <p:cNvCxnSpPr/>
            <p:nvPr/>
          </p:nvCxnSpPr>
          <p:spPr>
            <a:xfrm flipH="1">
              <a:off x="1124519" y="5068285"/>
              <a:ext cx="217143" cy="190812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0" name="Connecteur droit 189">
              <a:extLst>
                <a:ext uri="{FF2B5EF4-FFF2-40B4-BE49-F238E27FC236}">
                  <a16:creationId xmlns:a16="http://schemas.microsoft.com/office/drawing/2014/main" id="{9956D030-A911-48D2-B138-D52A0B14AE2D}"/>
                </a:ext>
              </a:extLst>
            </p:cNvPr>
            <p:cNvCxnSpPr/>
            <p:nvPr/>
          </p:nvCxnSpPr>
          <p:spPr>
            <a:xfrm>
              <a:off x="1521597" y="5056753"/>
              <a:ext cx="30410" cy="17807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" name="Groupe 2">
            <a:extLst>
              <a:ext uri="{FF2B5EF4-FFF2-40B4-BE49-F238E27FC236}">
                <a16:creationId xmlns:a16="http://schemas.microsoft.com/office/drawing/2014/main" id="{175F5C37-B4AD-442E-B649-EA5679F8F4B8}"/>
              </a:ext>
            </a:extLst>
          </p:cNvPr>
          <p:cNvGrpSpPr/>
          <p:nvPr/>
        </p:nvGrpSpPr>
        <p:grpSpPr>
          <a:xfrm>
            <a:off x="1120053" y="7403614"/>
            <a:ext cx="4967093" cy="3956071"/>
            <a:chOff x="3134732" y="5215676"/>
            <a:chExt cx="3651066" cy="1934806"/>
          </a:xfrm>
        </p:grpSpPr>
        <p:grpSp>
          <p:nvGrpSpPr>
            <p:cNvPr id="170" name="Groupe 169">
              <a:extLst>
                <a:ext uri="{FF2B5EF4-FFF2-40B4-BE49-F238E27FC236}">
                  <a16:creationId xmlns:a16="http://schemas.microsoft.com/office/drawing/2014/main" id="{D0CC7724-2BE4-45F7-8B41-889F6E17EAC5}"/>
                </a:ext>
              </a:extLst>
            </p:cNvPr>
            <p:cNvGrpSpPr/>
            <p:nvPr/>
          </p:nvGrpSpPr>
          <p:grpSpPr>
            <a:xfrm>
              <a:off x="3134732" y="5939910"/>
              <a:ext cx="1081633" cy="319330"/>
              <a:chOff x="8281337" y="2954414"/>
              <a:chExt cx="965629" cy="617627"/>
            </a:xfrm>
          </p:grpSpPr>
          <p:grpSp>
            <p:nvGrpSpPr>
              <p:cNvPr id="52" name="object 107">
                <a:extLst>
                  <a:ext uri="{FF2B5EF4-FFF2-40B4-BE49-F238E27FC236}">
                    <a16:creationId xmlns:a16="http://schemas.microsoft.com/office/drawing/2014/main" id="{9C2AF66B-675E-4924-B77A-B6F261B77943}"/>
                  </a:ext>
                </a:extLst>
              </p:cNvPr>
              <p:cNvGrpSpPr/>
              <p:nvPr/>
            </p:nvGrpSpPr>
            <p:grpSpPr>
              <a:xfrm>
                <a:off x="8281337" y="2954414"/>
                <a:ext cx="965629" cy="617627"/>
                <a:chOff x="5647944" y="4146803"/>
                <a:chExt cx="868680" cy="441959"/>
              </a:xfrm>
            </p:grpSpPr>
            <p:sp>
              <p:nvSpPr>
                <p:cNvPr id="70" name="object 108">
                  <a:extLst>
                    <a:ext uri="{FF2B5EF4-FFF2-40B4-BE49-F238E27FC236}">
                      <a16:creationId xmlns:a16="http://schemas.microsoft.com/office/drawing/2014/main" id="{30EA3AA7-B571-440A-843F-F2D7099CD57D}"/>
                    </a:ext>
                  </a:extLst>
                </p:cNvPr>
                <p:cNvSpPr/>
                <p:nvPr/>
              </p:nvSpPr>
              <p:spPr>
                <a:xfrm>
                  <a:off x="5652516" y="4151375"/>
                  <a:ext cx="859790" cy="4330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9790" h="433070">
                      <a:moveTo>
                        <a:pt x="787400" y="0"/>
                      </a:moveTo>
                      <a:lnTo>
                        <a:pt x="72136" y="0"/>
                      </a:lnTo>
                      <a:lnTo>
                        <a:pt x="44041" y="5663"/>
                      </a:lnTo>
                      <a:lnTo>
                        <a:pt x="21113" y="21113"/>
                      </a:lnTo>
                      <a:lnTo>
                        <a:pt x="5663" y="44041"/>
                      </a:lnTo>
                      <a:lnTo>
                        <a:pt x="0" y="72136"/>
                      </a:lnTo>
                      <a:lnTo>
                        <a:pt x="0" y="360680"/>
                      </a:lnTo>
                      <a:lnTo>
                        <a:pt x="5663" y="388774"/>
                      </a:lnTo>
                      <a:lnTo>
                        <a:pt x="21113" y="411702"/>
                      </a:lnTo>
                      <a:lnTo>
                        <a:pt x="44041" y="427152"/>
                      </a:lnTo>
                      <a:lnTo>
                        <a:pt x="72136" y="432816"/>
                      </a:lnTo>
                      <a:lnTo>
                        <a:pt x="787400" y="432816"/>
                      </a:lnTo>
                      <a:lnTo>
                        <a:pt x="815494" y="427152"/>
                      </a:lnTo>
                      <a:lnTo>
                        <a:pt x="838422" y="411702"/>
                      </a:lnTo>
                      <a:lnTo>
                        <a:pt x="853872" y="388774"/>
                      </a:lnTo>
                      <a:lnTo>
                        <a:pt x="859536" y="360680"/>
                      </a:lnTo>
                      <a:lnTo>
                        <a:pt x="859536" y="72136"/>
                      </a:lnTo>
                      <a:lnTo>
                        <a:pt x="853872" y="44041"/>
                      </a:lnTo>
                      <a:lnTo>
                        <a:pt x="838422" y="21113"/>
                      </a:lnTo>
                      <a:lnTo>
                        <a:pt x="815494" y="5663"/>
                      </a:lnTo>
                      <a:lnTo>
                        <a:pt x="787400" y="0"/>
                      </a:lnTo>
                      <a:close/>
                    </a:path>
                  </a:pathLst>
                </a:custGeom>
                <a:solidFill>
                  <a:srgbClr val="9999FF"/>
                </a:solidFill>
              </p:spPr>
              <p:txBody>
                <a:bodyPr wrap="square" lIns="0" tIns="0" rIns="0" bIns="0" rtlCol="0"/>
                <a:lstStyle/>
                <a:p>
                  <a:endParaRPr sz="9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71" name="object 109">
                  <a:extLst>
                    <a:ext uri="{FF2B5EF4-FFF2-40B4-BE49-F238E27FC236}">
                      <a16:creationId xmlns:a16="http://schemas.microsoft.com/office/drawing/2014/main" id="{3ED56DCB-DEF9-46B2-8E84-CC8AF11262AC}"/>
                    </a:ext>
                  </a:extLst>
                </p:cNvPr>
                <p:cNvSpPr/>
                <p:nvPr/>
              </p:nvSpPr>
              <p:spPr>
                <a:xfrm>
                  <a:off x="5652516" y="4151375"/>
                  <a:ext cx="859790" cy="4330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9790" h="433070">
                      <a:moveTo>
                        <a:pt x="0" y="72136"/>
                      </a:moveTo>
                      <a:lnTo>
                        <a:pt x="5663" y="44041"/>
                      </a:lnTo>
                      <a:lnTo>
                        <a:pt x="21113" y="21113"/>
                      </a:lnTo>
                      <a:lnTo>
                        <a:pt x="44041" y="5663"/>
                      </a:lnTo>
                      <a:lnTo>
                        <a:pt x="72136" y="0"/>
                      </a:lnTo>
                      <a:lnTo>
                        <a:pt x="787400" y="0"/>
                      </a:lnTo>
                      <a:lnTo>
                        <a:pt x="815494" y="5663"/>
                      </a:lnTo>
                      <a:lnTo>
                        <a:pt x="838422" y="21113"/>
                      </a:lnTo>
                      <a:lnTo>
                        <a:pt x="853872" y="44041"/>
                      </a:lnTo>
                      <a:lnTo>
                        <a:pt x="859536" y="72136"/>
                      </a:lnTo>
                      <a:lnTo>
                        <a:pt x="859536" y="360680"/>
                      </a:lnTo>
                      <a:lnTo>
                        <a:pt x="853872" y="388774"/>
                      </a:lnTo>
                      <a:lnTo>
                        <a:pt x="838422" y="411702"/>
                      </a:lnTo>
                      <a:lnTo>
                        <a:pt x="815494" y="427152"/>
                      </a:lnTo>
                      <a:lnTo>
                        <a:pt x="787400" y="432816"/>
                      </a:lnTo>
                      <a:lnTo>
                        <a:pt x="72136" y="432816"/>
                      </a:lnTo>
                      <a:lnTo>
                        <a:pt x="44041" y="427152"/>
                      </a:lnTo>
                      <a:lnTo>
                        <a:pt x="21113" y="411702"/>
                      </a:lnTo>
                      <a:lnTo>
                        <a:pt x="5663" y="388774"/>
                      </a:lnTo>
                      <a:lnTo>
                        <a:pt x="0" y="360680"/>
                      </a:lnTo>
                      <a:lnTo>
                        <a:pt x="0" y="72136"/>
                      </a:lnTo>
                      <a:close/>
                    </a:path>
                  </a:pathLst>
                </a:custGeom>
                <a:ln w="9144">
                  <a:solidFill>
                    <a:srgbClr val="000000"/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 sz="9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53" name="object 122">
                <a:extLst>
                  <a:ext uri="{FF2B5EF4-FFF2-40B4-BE49-F238E27FC236}">
                    <a16:creationId xmlns:a16="http://schemas.microsoft.com/office/drawing/2014/main" id="{442F10EA-28AD-443C-BF7C-9D7812B68593}"/>
                  </a:ext>
                </a:extLst>
              </p:cNvPr>
              <p:cNvSpPr txBox="1"/>
              <p:nvPr/>
            </p:nvSpPr>
            <p:spPr>
              <a:xfrm>
                <a:off x="8301384" y="2956652"/>
                <a:ext cx="918336" cy="542172"/>
              </a:xfrm>
              <a:prstGeom prst="rect">
                <a:avLst/>
              </a:prstGeom>
            </p:spPr>
            <p:txBody>
              <a:bodyPr vert="horz" wrap="square" lIns="0" tIns="6787" rIns="0" bIns="0" rtlCol="0">
                <a:spAutoFit/>
              </a:bodyPr>
              <a:lstStyle/>
              <a:p>
                <a:pPr marL="7144" marR="2858" indent="-357" algn="ctr">
                  <a:lnSpc>
                    <a:spcPct val="103699"/>
                  </a:lnSpc>
                  <a:spcBef>
                    <a:spcPts val="53"/>
                  </a:spcBef>
                </a:pPr>
                <a:r>
                  <a:rPr sz="900" spc="-45" dirty="0">
                    <a:latin typeface="Arial" panose="020B0604020202020204" pitchFamily="34" charset="0"/>
                    <a:cs typeface="Arial" panose="020B0604020202020204" pitchFamily="34" charset="0"/>
                  </a:rPr>
                  <a:t>D</a:t>
                </a:r>
                <a:r>
                  <a:rPr sz="900" spc="-31" dirty="0">
                    <a:latin typeface="Arial" panose="020B0604020202020204" pitchFamily="34" charset="0"/>
                    <a:cs typeface="Arial" panose="020B0604020202020204" pitchFamily="34" charset="0"/>
                  </a:rPr>
                  <a:t>é</a:t>
                </a:r>
                <a:r>
                  <a:rPr sz="900" spc="-23" dirty="0">
                    <a:latin typeface="Arial" panose="020B0604020202020204" pitchFamily="34" charset="0"/>
                    <a:cs typeface="Arial" panose="020B0604020202020204" pitchFamily="34" charset="0"/>
                  </a:rPr>
                  <a:t>si</a:t>
                </a:r>
                <a:r>
                  <a:rPr sz="900" spc="-31" dirty="0">
                    <a:latin typeface="Arial" panose="020B0604020202020204" pitchFamily="34" charset="0"/>
                    <a:cs typeface="Arial" panose="020B0604020202020204" pitchFamily="34" charset="0"/>
                  </a:rPr>
                  <a:t>gne</a:t>
                </a:r>
                <a:r>
                  <a:rPr sz="900" spc="-20" dirty="0">
                    <a:latin typeface="Arial" panose="020B0604020202020204" pitchFamily="34" charset="0"/>
                    <a:cs typeface="Arial" panose="020B0604020202020204" pitchFamily="34" charset="0"/>
                  </a:rPr>
                  <a:t>r</a:t>
                </a:r>
                <a:r>
                  <a:rPr sz="900" spc="-1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31" dirty="0">
                    <a:latin typeface="Arial" panose="020B0604020202020204" pitchFamily="34" charset="0"/>
                    <a:cs typeface="Arial" panose="020B0604020202020204" pitchFamily="34" charset="0"/>
                  </a:rPr>
                  <a:t>une</a:t>
                </a:r>
                <a:r>
                  <a:rPr sz="900" spc="-14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31" dirty="0">
                    <a:latin typeface="Arial" panose="020B0604020202020204" pitchFamily="34" charset="0"/>
                    <a:cs typeface="Arial" panose="020B0604020202020204" pitchFamily="34" charset="0"/>
                  </a:rPr>
                  <a:t>pe</a:t>
                </a:r>
                <a:r>
                  <a:rPr sz="900" spc="-23" dirty="0">
                    <a:latin typeface="Arial" panose="020B0604020202020204" pitchFamily="34" charset="0"/>
                    <a:cs typeface="Arial" panose="020B0604020202020204" pitchFamily="34" charset="0"/>
                  </a:rPr>
                  <a:t>r</a:t>
                </a:r>
                <a:r>
                  <a:rPr sz="900" spc="-31" dirty="0">
                    <a:latin typeface="Arial" panose="020B0604020202020204" pitchFamily="34" charset="0"/>
                    <a:cs typeface="Arial" panose="020B0604020202020204" pitchFamily="34" charset="0"/>
                  </a:rPr>
                  <a:t>so</a:t>
                </a:r>
                <a:r>
                  <a:rPr sz="900" spc="-25" dirty="0">
                    <a:latin typeface="Arial" panose="020B0604020202020204" pitchFamily="34" charset="0"/>
                    <a:cs typeface="Arial" panose="020B0604020202020204" pitchFamily="34" charset="0"/>
                  </a:rPr>
                  <a:t>nne  </a:t>
                </a:r>
                <a:r>
                  <a:rPr sz="900" spc="-23" dirty="0">
                    <a:latin typeface="Arial" panose="020B0604020202020204" pitchFamily="34" charset="0"/>
                    <a:cs typeface="Arial" panose="020B0604020202020204" pitchFamily="34" charset="0"/>
                  </a:rPr>
                  <a:t>r</a:t>
                </a:r>
                <a:r>
                  <a:rPr sz="900" spc="-31" dirty="0">
                    <a:latin typeface="Arial" panose="020B0604020202020204" pitchFamily="34" charset="0"/>
                    <a:cs typeface="Arial" panose="020B0604020202020204" pitchFamily="34" charset="0"/>
                  </a:rPr>
                  <a:t>é</a:t>
                </a:r>
                <a:r>
                  <a:rPr sz="900" spc="-17" dirty="0">
                    <a:latin typeface="Arial" panose="020B0604020202020204" pitchFamily="34" charset="0"/>
                    <a:cs typeface="Arial" panose="020B0604020202020204" pitchFamily="34" charset="0"/>
                  </a:rPr>
                  <a:t>f</a:t>
                </a:r>
                <a:r>
                  <a:rPr sz="900" spc="-31" dirty="0">
                    <a:latin typeface="Arial" panose="020B0604020202020204" pitchFamily="34" charset="0"/>
                    <a:cs typeface="Arial" panose="020B0604020202020204" pitchFamily="34" charset="0"/>
                  </a:rPr>
                  <a:t>é</a:t>
                </a:r>
                <a:r>
                  <a:rPr sz="900" spc="-23" dirty="0">
                    <a:latin typeface="Arial" panose="020B0604020202020204" pitchFamily="34" charset="0"/>
                    <a:cs typeface="Arial" panose="020B0604020202020204" pitchFamily="34" charset="0"/>
                  </a:rPr>
                  <a:t>r</a:t>
                </a:r>
                <a:r>
                  <a:rPr sz="900" spc="-31" dirty="0">
                    <a:latin typeface="Arial" panose="020B0604020202020204" pitchFamily="34" charset="0"/>
                    <a:cs typeface="Arial" panose="020B0604020202020204" pitchFamily="34" charset="0"/>
                  </a:rPr>
                  <a:t>en</a:t>
                </a:r>
                <a:r>
                  <a:rPr sz="900" spc="-17" dirty="0">
                    <a:latin typeface="Arial" panose="020B0604020202020204" pitchFamily="34" charset="0"/>
                    <a:cs typeface="Arial" panose="020B0604020202020204" pitchFamily="34" charset="0"/>
                  </a:rPr>
                  <a:t>t</a:t>
                </a:r>
                <a:r>
                  <a:rPr sz="900" spc="-31" dirty="0">
                    <a:latin typeface="Arial" panose="020B0604020202020204" pitchFamily="34" charset="0"/>
                    <a:cs typeface="Arial" panose="020B0604020202020204" pitchFamily="34" charset="0"/>
                  </a:rPr>
                  <a:t>e</a:t>
                </a:r>
                <a:r>
                  <a:rPr sz="900" spc="-14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31" dirty="0">
                    <a:latin typeface="Arial" panose="020B0604020202020204" pitchFamily="34" charset="0"/>
                    <a:cs typeface="Arial" panose="020B0604020202020204" pitchFamily="34" charset="0"/>
                  </a:rPr>
                  <a:t>pou</a:t>
                </a:r>
                <a:r>
                  <a:rPr sz="900" spc="-20" dirty="0">
                    <a:latin typeface="Arial" panose="020B0604020202020204" pitchFamily="34" charset="0"/>
                    <a:cs typeface="Arial" panose="020B0604020202020204" pitchFamily="34" charset="0"/>
                  </a:rPr>
                  <a:t>r</a:t>
                </a:r>
                <a:r>
                  <a:rPr sz="900" spc="-17" dirty="0">
                    <a:latin typeface="Arial" panose="020B0604020202020204" pitchFamily="34" charset="0"/>
                    <a:cs typeface="Arial" panose="020B0604020202020204" pitchFamily="34" charset="0"/>
                  </a:rPr>
                  <a:t> l’</a:t>
                </a:r>
                <a:r>
                  <a:rPr sz="900" spc="-31" dirty="0">
                    <a:latin typeface="Arial" panose="020B0604020202020204" pitchFamily="34" charset="0"/>
                    <a:cs typeface="Arial" panose="020B0604020202020204" pitchFamily="34" charset="0"/>
                  </a:rPr>
                  <a:t>é</a:t>
                </a:r>
                <a:r>
                  <a:rPr sz="900" spc="-17" dirty="0">
                    <a:latin typeface="Arial" panose="020B0604020202020204" pitchFamily="34" charset="0"/>
                    <a:cs typeface="Arial" panose="020B0604020202020204" pitchFamily="34" charset="0"/>
                  </a:rPr>
                  <a:t>l</a:t>
                </a:r>
                <a:r>
                  <a:rPr sz="900" spc="-31" dirty="0">
                    <a:latin typeface="Arial" panose="020B0604020202020204" pitchFamily="34" charset="0"/>
                    <a:cs typeface="Arial" panose="020B0604020202020204" pitchFamily="34" charset="0"/>
                  </a:rPr>
                  <a:t>è</a:t>
                </a:r>
                <a:r>
                  <a:rPr sz="900" spc="-25" dirty="0">
                    <a:latin typeface="Arial" panose="020B0604020202020204" pitchFamily="34" charset="0"/>
                    <a:cs typeface="Arial" panose="020B0604020202020204" pitchFamily="34" charset="0"/>
                  </a:rPr>
                  <a:t>ve  </a:t>
                </a:r>
                <a:r>
                  <a:rPr sz="900" spc="-23" dirty="0"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sz="900" spc="-31" dirty="0">
                    <a:latin typeface="Arial" panose="020B0604020202020204" pitchFamily="34" charset="0"/>
                    <a:cs typeface="Arial" panose="020B0604020202020204" pitchFamily="34" charset="0"/>
                  </a:rPr>
                  <a:t>éc</a:t>
                </a:r>
                <a:r>
                  <a:rPr sz="900" spc="-28" dirty="0">
                    <a:latin typeface="Arial" panose="020B0604020202020204" pitchFamily="34" charset="0"/>
                    <a:cs typeface="Arial" panose="020B0604020202020204" pitchFamily="34" charset="0"/>
                  </a:rPr>
                  <a:t>o</a:t>
                </a:r>
                <a:r>
                  <a:rPr sz="900" spc="-31" dirty="0">
                    <a:latin typeface="Arial" panose="020B0604020202020204" pitchFamily="34" charset="0"/>
                    <a:cs typeface="Arial" panose="020B0604020202020204" pitchFamily="34" charset="0"/>
                  </a:rPr>
                  <a:t>u</a:t>
                </a:r>
                <a:r>
                  <a:rPr sz="900" spc="-17" dirty="0">
                    <a:latin typeface="Arial" panose="020B0604020202020204" pitchFamily="34" charset="0"/>
                    <a:cs typeface="Arial" panose="020B0604020202020204" pitchFamily="34" charset="0"/>
                  </a:rPr>
                  <a:t>t</a:t>
                </a:r>
                <a:r>
                  <a:rPr sz="900" spc="-31" dirty="0">
                    <a:latin typeface="Arial" panose="020B0604020202020204" pitchFamily="34" charset="0"/>
                    <a:cs typeface="Arial" panose="020B0604020202020204" pitchFamily="34" charset="0"/>
                  </a:rPr>
                  <a:t>e</a:t>
                </a:r>
                <a:r>
                  <a:rPr sz="900" spc="-17" dirty="0"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  <a:r>
                  <a:rPr sz="900" spc="-2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31" dirty="0">
                    <a:latin typeface="Arial" panose="020B0604020202020204" pitchFamily="34" charset="0"/>
                    <a:cs typeface="Arial" panose="020B0604020202020204" pitchFamily="34" charset="0"/>
                  </a:rPr>
                  <a:t>po</a:t>
                </a:r>
                <a:r>
                  <a:rPr sz="900" spc="-17" dirty="0"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sz="900" spc="-31" dirty="0">
                    <a:latin typeface="Arial" panose="020B0604020202020204" pitchFamily="34" charset="0"/>
                    <a:cs typeface="Arial" panose="020B0604020202020204" pitchFamily="34" charset="0"/>
                  </a:rPr>
                  <a:t>n</a:t>
                </a:r>
                <a:r>
                  <a:rPr sz="900" spc="-17" dirty="0">
                    <a:latin typeface="Arial" panose="020B0604020202020204" pitchFamily="34" charset="0"/>
                    <a:cs typeface="Arial" panose="020B0604020202020204" pitchFamily="34" charset="0"/>
                  </a:rPr>
                  <a:t>t</a:t>
                </a:r>
                <a:r>
                  <a:rPr sz="900" spc="-14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23" dirty="0">
                    <a:latin typeface="Arial" panose="020B0604020202020204" pitchFamily="34" charset="0"/>
                    <a:cs typeface="Arial" panose="020B0604020202020204" pitchFamily="34" charset="0"/>
                  </a:rPr>
                  <a:t>r</a:t>
                </a:r>
                <a:r>
                  <a:rPr sz="900" spc="-31" dirty="0">
                    <a:latin typeface="Arial" panose="020B0604020202020204" pitchFamily="34" charset="0"/>
                    <a:cs typeface="Arial" panose="020B0604020202020204" pitchFamily="34" charset="0"/>
                  </a:rPr>
                  <a:t>égu</a:t>
                </a:r>
                <a:r>
                  <a:rPr sz="900" spc="-17" dirty="0">
                    <a:latin typeface="Arial" panose="020B0604020202020204" pitchFamily="34" charset="0"/>
                    <a:cs typeface="Arial" panose="020B0604020202020204" pitchFamily="34" charset="0"/>
                  </a:rPr>
                  <a:t>li</a:t>
                </a:r>
                <a:r>
                  <a:rPr sz="900" spc="-31" dirty="0">
                    <a:latin typeface="Arial" panose="020B0604020202020204" pitchFamily="34" charset="0"/>
                    <a:cs typeface="Arial" panose="020B0604020202020204" pitchFamily="34" charset="0"/>
                  </a:rPr>
                  <a:t>e</a:t>
                </a:r>
                <a:r>
                  <a:rPr sz="900" spc="-20" dirty="0">
                    <a:latin typeface="Arial" panose="020B0604020202020204" pitchFamily="34" charset="0"/>
                    <a:cs typeface="Arial" panose="020B0604020202020204" pitchFamily="34" charset="0"/>
                  </a:rPr>
                  <a:t>r</a:t>
                </a:r>
                <a:r>
                  <a:rPr sz="900" spc="-1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31" dirty="0"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sz="900" spc="-28" dirty="0">
                    <a:latin typeface="Arial" panose="020B0604020202020204" pitchFamily="34" charset="0"/>
                    <a:cs typeface="Arial" panose="020B0604020202020204" pitchFamily="34" charset="0"/>
                  </a:rPr>
                  <a:t>u</a:t>
                </a:r>
                <a:r>
                  <a:rPr sz="900" spc="-17" dirty="0">
                    <a:latin typeface="Arial" panose="020B0604020202020204" pitchFamily="34" charset="0"/>
                    <a:cs typeface="Arial" panose="020B0604020202020204" pitchFamily="34" charset="0"/>
                  </a:rPr>
                  <a:t>r  l</a:t>
                </a:r>
                <a:r>
                  <a:rPr sz="900" spc="-31" dirty="0">
                    <a:latin typeface="Arial" panose="020B0604020202020204" pitchFamily="34" charset="0"/>
                    <a:cs typeface="Arial" panose="020B0604020202020204" pitchFamily="34" charset="0"/>
                  </a:rPr>
                  <a:t>e</a:t>
                </a:r>
                <a:r>
                  <a:rPr sz="900" spc="-28" dirty="0"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sz="900" spc="-14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31" dirty="0">
                    <a:latin typeface="Arial" panose="020B0604020202020204" pitchFamily="34" charset="0"/>
                    <a:cs typeface="Arial" panose="020B0604020202020204" pitchFamily="34" charset="0"/>
                  </a:rPr>
                  <a:t>engage</a:t>
                </a:r>
                <a:r>
                  <a:rPr sz="900" spc="-51" dirty="0">
                    <a:latin typeface="Arial" panose="020B0604020202020204" pitchFamily="34" charset="0"/>
                    <a:cs typeface="Arial" panose="020B0604020202020204" pitchFamily="34" charset="0"/>
                  </a:rPr>
                  <a:t>m</a:t>
                </a:r>
                <a:r>
                  <a:rPr sz="900" spc="-31" dirty="0">
                    <a:latin typeface="Arial" panose="020B0604020202020204" pitchFamily="34" charset="0"/>
                    <a:cs typeface="Arial" panose="020B0604020202020204" pitchFamily="34" charset="0"/>
                  </a:rPr>
                  <a:t>en</a:t>
                </a:r>
                <a:r>
                  <a:rPr sz="900" spc="-17" dirty="0">
                    <a:latin typeface="Arial" panose="020B0604020202020204" pitchFamily="34" charset="0"/>
                    <a:cs typeface="Arial" panose="020B0604020202020204" pitchFamily="34" charset="0"/>
                  </a:rPr>
                  <a:t>t</a:t>
                </a:r>
                <a:r>
                  <a:rPr sz="900" spc="-31" dirty="0"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sz="900" spc="-17" dirty="0"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  <a:r>
                  <a:rPr sz="900" spc="-39" dirty="0">
                    <a:latin typeface="Arial" panose="020B0604020202020204" pitchFamily="34" charset="0"/>
                    <a:cs typeface="Arial" panose="020B0604020202020204" pitchFamily="34" charset="0"/>
                  </a:rPr>
                  <a:t>…)</a:t>
                </a:r>
                <a:endParaRPr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68" name="Groupe 167">
              <a:extLst>
                <a:ext uri="{FF2B5EF4-FFF2-40B4-BE49-F238E27FC236}">
                  <a16:creationId xmlns:a16="http://schemas.microsoft.com/office/drawing/2014/main" id="{E9FBEEAD-49E5-4281-A151-0816491A8D39}"/>
                </a:ext>
              </a:extLst>
            </p:cNvPr>
            <p:cNvGrpSpPr/>
            <p:nvPr/>
          </p:nvGrpSpPr>
          <p:grpSpPr>
            <a:xfrm>
              <a:off x="4578119" y="6004406"/>
              <a:ext cx="1241011" cy="166332"/>
              <a:chOff x="9069088" y="1378397"/>
              <a:chExt cx="1675733" cy="248514"/>
            </a:xfrm>
          </p:grpSpPr>
          <p:grpSp>
            <p:nvGrpSpPr>
              <p:cNvPr id="51" name="object 80">
                <a:extLst>
                  <a:ext uri="{FF2B5EF4-FFF2-40B4-BE49-F238E27FC236}">
                    <a16:creationId xmlns:a16="http://schemas.microsoft.com/office/drawing/2014/main" id="{A06C5667-92B9-4364-A2EB-0264591EE7F5}"/>
                  </a:ext>
                </a:extLst>
              </p:cNvPr>
              <p:cNvGrpSpPr/>
              <p:nvPr/>
            </p:nvGrpSpPr>
            <p:grpSpPr>
              <a:xfrm>
                <a:off x="9069088" y="1378397"/>
                <a:ext cx="1675733" cy="241464"/>
                <a:chOff x="6356604" y="3019044"/>
                <a:chExt cx="1507490" cy="172786"/>
              </a:xfrm>
            </p:grpSpPr>
            <p:sp>
              <p:nvSpPr>
                <p:cNvPr id="72" name="object 81">
                  <a:extLst>
                    <a:ext uri="{FF2B5EF4-FFF2-40B4-BE49-F238E27FC236}">
                      <a16:creationId xmlns:a16="http://schemas.microsoft.com/office/drawing/2014/main" id="{C139AC20-F526-4D68-BBB9-38847C4C4C0D}"/>
                    </a:ext>
                  </a:extLst>
                </p:cNvPr>
                <p:cNvSpPr/>
                <p:nvPr/>
              </p:nvSpPr>
              <p:spPr>
                <a:xfrm>
                  <a:off x="6356604" y="3019044"/>
                  <a:ext cx="1507490" cy="1727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07490" h="216535">
                      <a:moveTo>
                        <a:pt x="1471168" y="0"/>
                      </a:moveTo>
                      <a:lnTo>
                        <a:pt x="36068" y="0"/>
                      </a:lnTo>
                      <a:lnTo>
                        <a:pt x="22020" y="2831"/>
                      </a:lnTo>
                      <a:lnTo>
                        <a:pt x="10556" y="10556"/>
                      </a:lnTo>
                      <a:lnTo>
                        <a:pt x="2831" y="22020"/>
                      </a:lnTo>
                      <a:lnTo>
                        <a:pt x="0" y="36067"/>
                      </a:lnTo>
                      <a:lnTo>
                        <a:pt x="0" y="180339"/>
                      </a:lnTo>
                      <a:lnTo>
                        <a:pt x="2831" y="194387"/>
                      </a:lnTo>
                      <a:lnTo>
                        <a:pt x="10556" y="205851"/>
                      </a:lnTo>
                      <a:lnTo>
                        <a:pt x="22020" y="213576"/>
                      </a:lnTo>
                      <a:lnTo>
                        <a:pt x="36068" y="216407"/>
                      </a:lnTo>
                      <a:lnTo>
                        <a:pt x="1471168" y="216407"/>
                      </a:lnTo>
                      <a:lnTo>
                        <a:pt x="1485215" y="213576"/>
                      </a:lnTo>
                      <a:lnTo>
                        <a:pt x="1496679" y="205851"/>
                      </a:lnTo>
                      <a:lnTo>
                        <a:pt x="1504404" y="194387"/>
                      </a:lnTo>
                      <a:lnTo>
                        <a:pt x="1507236" y="180339"/>
                      </a:lnTo>
                      <a:lnTo>
                        <a:pt x="1507236" y="36067"/>
                      </a:lnTo>
                      <a:lnTo>
                        <a:pt x="1504404" y="22020"/>
                      </a:lnTo>
                      <a:lnTo>
                        <a:pt x="1496679" y="10556"/>
                      </a:lnTo>
                      <a:lnTo>
                        <a:pt x="1485215" y="2831"/>
                      </a:lnTo>
                      <a:lnTo>
                        <a:pt x="1471168" y="0"/>
                      </a:lnTo>
                      <a:close/>
                    </a:path>
                  </a:pathLst>
                </a:custGeom>
                <a:solidFill>
                  <a:srgbClr val="FF99CC"/>
                </a:solidFill>
              </p:spPr>
              <p:txBody>
                <a:bodyPr wrap="square" lIns="0" tIns="0" rIns="0" bIns="0" rtlCol="0"/>
                <a:lstStyle/>
                <a:p>
                  <a:endParaRPr sz="9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73" name="object 82">
                  <a:extLst>
                    <a:ext uri="{FF2B5EF4-FFF2-40B4-BE49-F238E27FC236}">
                      <a16:creationId xmlns:a16="http://schemas.microsoft.com/office/drawing/2014/main" id="{80258D48-7382-413B-9167-D5F618E04848}"/>
                    </a:ext>
                  </a:extLst>
                </p:cNvPr>
                <p:cNvSpPr/>
                <p:nvPr/>
              </p:nvSpPr>
              <p:spPr>
                <a:xfrm>
                  <a:off x="6356604" y="3019044"/>
                  <a:ext cx="1507490" cy="1727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07490" h="216535">
                      <a:moveTo>
                        <a:pt x="0" y="36067"/>
                      </a:moveTo>
                      <a:lnTo>
                        <a:pt x="2831" y="22020"/>
                      </a:lnTo>
                      <a:lnTo>
                        <a:pt x="10556" y="10556"/>
                      </a:lnTo>
                      <a:lnTo>
                        <a:pt x="22020" y="2831"/>
                      </a:lnTo>
                      <a:lnTo>
                        <a:pt x="36068" y="0"/>
                      </a:lnTo>
                      <a:lnTo>
                        <a:pt x="1471168" y="0"/>
                      </a:lnTo>
                      <a:lnTo>
                        <a:pt x="1485215" y="2831"/>
                      </a:lnTo>
                      <a:lnTo>
                        <a:pt x="1496679" y="10556"/>
                      </a:lnTo>
                      <a:lnTo>
                        <a:pt x="1504404" y="22020"/>
                      </a:lnTo>
                      <a:lnTo>
                        <a:pt x="1507236" y="36067"/>
                      </a:lnTo>
                      <a:lnTo>
                        <a:pt x="1507236" y="180339"/>
                      </a:lnTo>
                      <a:lnTo>
                        <a:pt x="1504404" y="194387"/>
                      </a:lnTo>
                      <a:lnTo>
                        <a:pt x="1496679" y="205851"/>
                      </a:lnTo>
                      <a:lnTo>
                        <a:pt x="1485215" y="213576"/>
                      </a:lnTo>
                      <a:lnTo>
                        <a:pt x="1471168" y="216407"/>
                      </a:lnTo>
                      <a:lnTo>
                        <a:pt x="36068" y="216407"/>
                      </a:lnTo>
                      <a:lnTo>
                        <a:pt x="22020" y="213576"/>
                      </a:lnTo>
                      <a:lnTo>
                        <a:pt x="10556" y="205851"/>
                      </a:lnTo>
                      <a:lnTo>
                        <a:pt x="2831" y="194387"/>
                      </a:lnTo>
                      <a:lnTo>
                        <a:pt x="0" y="180339"/>
                      </a:lnTo>
                      <a:lnTo>
                        <a:pt x="0" y="36067"/>
                      </a:lnTo>
                      <a:close/>
                    </a:path>
                  </a:pathLst>
                </a:custGeom>
                <a:ln w="9144">
                  <a:solidFill>
                    <a:srgbClr val="000000"/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 sz="9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54" name="object 138">
                <a:extLst>
                  <a:ext uri="{FF2B5EF4-FFF2-40B4-BE49-F238E27FC236}">
                    <a16:creationId xmlns:a16="http://schemas.microsoft.com/office/drawing/2014/main" id="{F7ABC5B4-D459-48E4-BFDE-97C44F18FC4A}"/>
                  </a:ext>
                </a:extLst>
              </p:cNvPr>
              <p:cNvSpPr txBox="1"/>
              <p:nvPr/>
            </p:nvSpPr>
            <p:spPr>
              <a:xfrm>
                <a:off x="9168192" y="1418969"/>
                <a:ext cx="1495031" cy="207942"/>
              </a:xfrm>
              <a:prstGeom prst="rect">
                <a:avLst/>
              </a:prstGeom>
            </p:spPr>
            <p:txBody>
              <a:bodyPr vert="horz" wrap="square" lIns="0" tIns="7501" rIns="0" bIns="0" rtlCol="0">
                <a:spAutoFit/>
              </a:bodyPr>
              <a:lstStyle/>
              <a:p>
                <a:pPr marL="7144">
                  <a:spcBef>
                    <a:spcPts val="59"/>
                  </a:spcBef>
                </a:pPr>
                <a:r>
                  <a:rPr sz="900" b="1" spc="-3" dirty="0">
                    <a:latin typeface="Arial" panose="020B0604020202020204" pitchFamily="34" charset="0"/>
                    <a:cs typeface="Arial" panose="020B0604020202020204" pitchFamily="34" charset="0"/>
                  </a:rPr>
                  <a:t>Le fonctionnement</a:t>
                </a:r>
                <a:r>
                  <a:rPr sz="900" b="1" spc="-8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b="1" spc="-3" dirty="0">
                    <a:latin typeface="Arial" panose="020B0604020202020204" pitchFamily="34" charset="0"/>
                    <a:cs typeface="Arial" panose="020B0604020202020204" pitchFamily="34" charset="0"/>
                  </a:rPr>
                  <a:t>de </a:t>
                </a:r>
                <a:r>
                  <a:rPr sz="9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l’école</a:t>
                </a:r>
                <a:endParaRPr sz="9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69" name="Groupe 168">
              <a:extLst>
                <a:ext uri="{FF2B5EF4-FFF2-40B4-BE49-F238E27FC236}">
                  <a16:creationId xmlns:a16="http://schemas.microsoft.com/office/drawing/2014/main" id="{26121F54-93B9-472E-B092-647A5A04B9E1}"/>
                </a:ext>
              </a:extLst>
            </p:cNvPr>
            <p:cNvGrpSpPr/>
            <p:nvPr/>
          </p:nvGrpSpPr>
          <p:grpSpPr>
            <a:xfrm>
              <a:off x="3443061" y="5215676"/>
              <a:ext cx="814766" cy="470742"/>
              <a:chOff x="8255926" y="1915094"/>
              <a:chExt cx="861160" cy="836876"/>
            </a:xfrm>
          </p:grpSpPr>
          <p:grpSp>
            <p:nvGrpSpPr>
              <p:cNvPr id="50" name="object 62">
                <a:extLst>
                  <a:ext uri="{FF2B5EF4-FFF2-40B4-BE49-F238E27FC236}">
                    <a16:creationId xmlns:a16="http://schemas.microsoft.com/office/drawing/2014/main" id="{824F1580-FFA4-483A-BF1D-409F1AD4D51F}"/>
                  </a:ext>
                </a:extLst>
              </p:cNvPr>
              <p:cNvGrpSpPr/>
              <p:nvPr/>
            </p:nvGrpSpPr>
            <p:grpSpPr>
              <a:xfrm>
                <a:off x="8255926" y="1915094"/>
                <a:ext cx="861160" cy="816406"/>
                <a:chOff x="5625084" y="3403091"/>
                <a:chExt cx="774700" cy="584200"/>
              </a:xfrm>
            </p:grpSpPr>
            <p:sp>
              <p:nvSpPr>
                <p:cNvPr id="74" name="object 63">
                  <a:extLst>
                    <a:ext uri="{FF2B5EF4-FFF2-40B4-BE49-F238E27FC236}">
                      <a16:creationId xmlns:a16="http://schemas.microsoft.com/office/drawing/2014/main" id="{B164D36A-0D9E-4687-8272-D70B5B3B6919}"/>
                    </a:ext>
                  </a:extLst>
                </p:cNvPr>
                <p:cNvSpPr/>
                <p:nvPr/>
              </p:nvSpPr>
              <p:spPr>
                <a:xfrm>
                  <a:off x="5629656" y="3407663"/>
                  <a:ext cx="765175" cy="5746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5175" h="574675">
                      <a:moveTo>
                        <a:pt x="669290" y="0"/>
                      </a:moveTo>
                      <a:lnTo>
                        <a:pt x="95758" y="0"/>
                      </a:lnTo>
                      <a:lnTo>
                        <a:pt x="58507" y="7532"/>
                      </a:lnTo>
                      <a:lnTo>
                        <a:pt x="28066" y="28066"/>
                      </a:lnTo>
                      <a:lnTo>
                        <a:pt x="7532" y="58507"/>
                      </a:lnTo>
                      <a:lnTo>
                        <a:pt x="0" y="95758"/>
                      </a:lnTo>
                      <a:lnTo>
                        <a:pt x="0" y="478790"/>
                      </a:lnTo>
                      <a:lnTo>
                        <a:pt x="7532" y="516040"/>
                      </a:lnTo>
                      <a:lnTo>
                        <a:pt x="28067" y="546481"/>
                      </a:lnTo>
                      <a:lnTo>
                        <a:pt x="58507" y="567015"/>
                      </a:lnTo>
                      <a:lnTo>
                        <a:pt x="95758" y="574548"/>
                      </a:lnTo>
                      <a:lnTo>
                        <a:pt x="669290" y="574548"/>
                      </a:lnTo>
                      <a:lnTo>
                        <a:pt x="706540" y="567015"/>
                      </a:lnTo>
                      <a:lnTo>
                        <a:pt x="736981" y="546481"/>
                      </a:lnTo>
                      <a:lnTo>
                        <a:pt x="757515" y="516040"/>
                      </a:lnTo>
                      <a:lnTo>
                        <a:pt x="765048" y="478790"/>
                      </a:lnTo>
                      <a:lnTo>
                        <a:pt x="765048" y="95758"/>
                      </a:lnTo>
                      <a:lnTo>
                        <a:pt x="757515" y="58507"/>
                      </a:lnTo>
                      <a:lnTo>
                        <a:pt x="736980" y="28066"/>
                      </a:lnTo>
                      <a:lnTo>
                        <a:pt x="706540" y="7532"/>
                      </a:lnTo>
                      <a:lnTo>
                        <a:pt x="669290" y="0"/>
                      </a:lnTo>
                      <a:close/>
                    </a:path>
                  </a:pathLst>
                </a:custGeom>
                <a:solidFill>
                  <a:srgbClr val="9999FF"/>
                </a:solidFill>
              </p:spPr>
              <p:txBody>
                <a:bodyPr wrap="square" lIns="0" tIns="0" rIns="0" bIns="0" rtlCol="0"/>
                <a:lstStyle/>
                <a:p>
                  <a:endParaRPr sz="9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75" name="object 64">
                  <a:extLst>
                    <a:ext uri="{FF2B5EF4-FFF2-40B4-BE49-F238E27FC236}">
                      <a16:creationId xmlns:a16="http://schemas.microsoft.com/office/drawing/2014/main" id="{E8B12677-E4F0-4DB0-9BA2-932BA34012D2}"/>
                    </a:ext>
                  </a:extLst>
                </p:cNvPr>
                <p:cNvSpPr/>
                <p:nvPr/>
              </p:nvSpPr>
              <p:spPr>
                <a:xfrm>
                  <a:off x="5629656" y="3407663"/>
                  <a:ext cx="765175" cy="5746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5175" h="574675">
                      <a:moveTo>
                        <a:pt x="0" y="95758"/>
                      </a:moveTo>
                      <a:lnTo>
                        <a:pt x="7532" y="58507"/>
                      </a:lnTo>
                      <a:lnTo>
                        <a:pt x="28066" y="28066"/>
                      </a:lnTo>
                      <a:lnTo>
                        <a:pt x="58507" y="7532"/>
                      </a:lnTo>
                      <a:lnTo>
                        <a:pt x="95758" y="0"/>
                      </a:lnTo>
                      <a:lnTo>
                        <a:pt x="669290" y="0"/>
                      </a:lnTo>
                      <a:lnTo>
                        <a:pt x="706540" y="7532"/>
                      </a:lnTo>
                      <a:lnTo>
                        <a:pt x="736980" y="28066"/>
                      </a:lnTo>
                      <a:lnTo>
                        <a:pt x="757515" y="58507"/>
                      </a:lnTo>
                      <a:lnTo>
                        <a:pt x="765048" y="95758"/>
                      </a:lnTo>
                      <a:lnTo>
                        <a:pt x="765048" y="478790"/>
                      </a:lnTo>
                      <a:lnTo>
                        <a:pt x="757515" y="516040"/>
                      </a:lnTo>
                      <a:lnTo>
                        <a:pt x="736981" y="546481"/>
                      </a:lnTo>
                      <a:lnTo>
                        <a:pt x="706540" y="567015"/>
                      </a:lnTo>
                      <a:lnTo>
                        <a:pt x="669290" y="574548"/>
                      </a:lnTo>
                      <a:lnTo>
                        <a:pt x="95758" y="574548"/>
                      </a:lnTo>
                      <a:lnTo>
                        <a:pt x="58507" y="567015"/>
                      </a:lnTo>
                      <a:lnTo>
                        <a:pt x="28067" y="546481"/>
                      </a:lnTo>
                      <a:lnTo>
                        <a:pt x="7532" y="516040"/>
                      </a:lnTo>
                      <a:lnTo>
                        <a:pt x="0" y="478790"/>
                      </a:lnTo>
                      <a:lnTo>
                        <a:pt x="0" y="95758"/>
                      </a:lnTo>
                      <a:close/>
                    </a:path>
                  </a:pathLst>
                </a:custGeom>
                <a:ln w="9144">
                  <a:solidFill>
                    <a:srgbClr val="000000"/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 sz="9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55" name="object 143">
                <a:extLst>
                  <a:ext uri="{FF2B5EF4-FFF2-40B4-BE49-F238E27FC236}">
                    <a16:creationId xmlns:a16="http://schemas.microsoft.com/office/drawing/2014/main" id="{B4518F11-4243-4EC2-A0E6-E82FD61B7C00}"/>
                  </a:ext>
                </a:extLst>
              </p:cNvPr>
              <p:cNvSpPr txBox="1"/>
              <p:nvPr/>
            </p:nvSpPr>
            <p:spPr>
              <a:xfrm>
                <a:off x="8313242" y="2003512"/>
                <a:ext cx="746105" cy="748458"/>
              </a:xfrm>
              <a:prstGeom prst="rect">
                <a:avLst/>
              </a:prstGeom>
            </p:spPr>
            <p:txBody>
              <a:bodyPr vert="horz" wrap="square" lIns="0" tIns="6429" rIns="0" bIns="0" rtlCol="0">
                <a:spAutoFit/>
              </a:bodyPr>
              <a:lstStyle/>
              <a:p>
                <a:pPr marL="7144" marR="2858" indent="-357" algn="ctr">
                  <a:lnSpc>
                    <a:spcPct val="103800"/>
                  </a:lnSpc>
                  <a:spcBef>
                    <a:spcPts val="51"/>
                  </a:spcBef>
                </a:pPr>
                <a:r>
                  <a:rPr sz="900" spc="-37" dirty="0">
                    <a:latin typeface="Arial" panose="020B0604020202020204" pitchFamily="34" charset="0"/>
                    <a:cs typeface="Arial" panose="020B0604020202020204" pitchFamily="34" charset="0"/>
                  </a:rPr>
                  <a:t>Re</a:t>
                </a:r>
                <a:r>
                  <a:rPr sz="900" spc="-31" dirty="0">
                    <a:latin typeface="Arial" panose="020B0604020202020204" pitchFamily="34" charset="0"/>
                    <a:cs typeface="Arial" panose="020B0604020202020204" pitchFamily="34" charset="0"/>
                  </a:rPr>
                  <a:t>n</a:t>
                </a:r>
                <a:r>
                  <a:rPr sz="900" spc="-17" dirty="0">
                    <a:latin typeface="Arial" panose="020B0604020202020204" pitchFamily="34" charset="0"/>
                    <a:cs typeface="Arial" panose="020B0604020202020204" pitchFamily="34" charset="0"/>
                  </a:rPr>
                  <a:t>f</a:t>
                </a:r>
                <a:r>
                  <a:rPr sz="900" spc="-31" dirty="0">
                    <a:latin typeface="Arial" panose="020B0604020202020204" pitchFamily="34" charset="0"/>
                    <a:cs typeface="Arial" panose="020B0604020202020204" pitchFamily="34" charset="0"/>
                  </a:rPr>
                  <a:t>o</a:t>
                </a:r>
                <a:r>
                  <a:rPr sz="900" spc="-23" dirty="0">
                    <a:latin typeface="Arial" panose="020B0604020202020204" pitchFamily="34" charset="0"/>
                    <a:cs typeface="Arial" panose="020B0604020202020204" pitchFamily="34" charset="0"/>
                  </a:rPr>
                  <a:t>r</a:t>
                </a:r>
                <a:r>
                  <a:rPr sz="900" spc="-31" dirty="0">
                    <a:latin typeface="Arial" panose="020B0604020202020204" pitchFamily="34" charset="0"/>
                    <a:cs typeface="Arial" panose="020B0604020202020204" pitchFamily="34" charset="0"/>
                  </a:rPr>
                  <a:t>c</a:t>
                </a:r>
                <a:r>
                  <a:rPr sz="900" spc="-28" dirty="0">
                    <a:latin typeface="Arial" panose="020B0604020202020204" pitchFamily="34" charset="0"/>
                    <a:cs typeface="Arial" panose="020B0604020202020204" pitchFamily="34" charset="0"/>
                  </a:rPr>
                  <a:t>e</a:t>
                </a:r>
                <a:r>
                  <a:rPr sz="900" spc="-20" dirty="0">
                    <a:latin typeface="Arial" panose="020B0604020202020204" pitchFamily="34" charset="0"/>
                    <a:cs typeface="Arial" panose="020B0604020202020204" pitchFamily="34" charset="0"/>
                  </a:rPr>
                  <a:t>r</a:t>
                </a:r>
                <a:r>
                  <a:rPr sz="900" spc="-1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17" dirty="0">
                    <a:latin typeface="Arial" panose="020B0604020202020204" pitchFamily="34" charset="0"/>
                    <a:cs typeface="Arial" panose="020B0604020202020204" pitchFamily="34" charset="0"/>
                  </a:rPr>
                  <a:t>l</a:t>
                </a:r>
                <a:r>
                  <a:rPr sz="900" spc="-31" dirty="0">
                    <a:latin typeface="Arial" panose="020B0604020202020204" pitchFamily="34" charset="0"/>
                    <a:cs typeface="Arial" panose="020B0604020202020204" pitchFamily="34" charset="0"/>
                  </a:rPr>
                  <a:t>e</a:t>
                </a:r>
                <a:r>
                  <a:rPr sz="900" spc="-14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17" dirty="0">
                    <a:latin typeface="Arial" panose="020B0604020202020204" pitchFamily="34" charset="0"/>
                    <a:cs typeface="Arial" panose="020B0604020202020204" pitchFamily="34" charset="0"/>
                  </a:rPr>
                  <a:t>li</a:t>
                </a:r>
                <a:r>
                  <a:rPr sz="900" spc="-25" dirty="0">
                    <a:latin typeface="Arial" panose="020B0604020202020204" pitchFamily="34" charset="0"/>
                    <a:cs typeface="Arial" panose="020B0604020202020204" pitchFamily="34" charset="0"/>
                  </a:rPr>
                  <a:t>en  a</a:t>
                </a:r>
                <a:r>
                  <a:rPr sz="900" spc="-31" dirty="0">
                    <a:latin typeface="Arial" panose="020B0604020202020204" pitchFamily="34" charset="0"/>
                    <a:cs typeface="Arial" panose="020B0604020202020204" pitchFamily="34" charset="0"/>
                  </a:rPr>
                  <a:t>v</a:t>
                </a:r>
                <a:r>
                  <a:rPr sz="900" spc="-28" dirty="0">
                    <a:latin typeface="Arial" panose="020B0604020202020204" pitchFamily="34" charset="0"/>
                    <a:cs typeface="Arial" panose="020B0604020202020204" pitchFamily="34" charset="0"/>
                  </a:rPr>
                  <a:t>ec</a:t>
                </a:r>
                <a:r>
                  <a:rPr sz="900" spc="-23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17" dirty="0">
                    <a:latin typeface="Arial" panose="020B0604020202020204" pitchFamily="34" charset="0"/>
                    <a:cs typeface="Arial" panose="020B0604020202020204" pitchFamily="34" charset="0"/>
                  </a:rPr>
                  <a:t>l</a:t>
                </a:r>
                <a:r>
                  <a:rPr sz="900" spc="-31" dirty="0">
                    <a:latin typeface="Arial" panose="020B0604020202020204" pitchFamily="34" charset="0"/>
                    <a:cs typeface="Arial" panose="020B0604020202020204" pitchFamily="34" charset="0"/>
                  </a:rPr>
                  <a:t>e</a:t>
                </a:r>
                <a:r>
                  <a:rPr sz="900" spc="-28" dirty="0"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sz="900" spc="-14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17" dirty="0">
                    <a:latin typeface="Arial" panose="020B0604020202020204" pitchFamily="34" charset="0"/>
                    <a:cs typeface="Arial" panose="020B0604020202020204" pitchFamily="34" charset="0"/>
                  </a:rPr>
                  <a:t>f</a:t>
                </a:r>
                <a:r>
                  <a:rPr sz="900" spc="-31" dirty="0"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sz="900" spc="-51" dirty="0">
                    <a:latin typeface="Arial" panose="020B0604020202020204" pitchFamily="34" charset="0"/>
                    <a:cs typeface="Arial" panose="020B0604020202020204" pitchFamily="34" charset="0"/>
                  </a:rPr>
                  <a:t>m</a:t>
                </a:r>
                <a:r>
                  <a:rPr sz="900" spc="-17" dirty="0">
                    <a:latin typeface="Arial" panose="020B0604020202020204" pitchFamily="34" charset="0"/>
                    <a:cs typeface="Arial" panose="020B0604020202020204" pitchFamily="34" charset="0"/>
                  </a:rPr>
                  <a:t>ill</a:t>
                </a:r>
                <a:r>
                  <a:rPr sz="900" spc="-31" dirty="0">
                    <a:latin typeface="Arial" panose="020B0604020202020204" pitchFamily="34" charset="0"/>
                    <a:cs typeface="Arial" panose="020B0604020202020204" pitchFamily="34" charset="0"/>
                  </a:rPr>
                  <a:t>es</a:t>
                </a:r>
                <a:r>
                  <a:rPr sz="900" spc="-17" dirty="0"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  <a:r>
                  <a:rPr sz="900" spc="-8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17" dirty="0">
                    <a:latin typeface="Arial" panose="020B0604020202020204" pitchFamily="34" charset="0"/>
                    <a:cs typeface="Arial" panose="020B0604020202020204" pitchFamily="34" charset="0"/>
                  </a:rPr>
                  <a:t>l</a:t>
                </a:r>
                <a:r>
                  <a:rPr sz="900" spc="-31" dirty="0">
                    <a:latin typeface="Arial" panose="020B0604020202020204" pitchFamily="34" charset="0"/>
                    <a:cs typeface="Arial" panose="020B0604020202020204" pitchFamily="34" charset="0"/>
                  </a:rPr>
                  <a:t>e</a:t>
                </a:r>
                <a:r>
                  <a:rPr sz="900" spc="-20" dirty="0">
                    <a:latin typeface="Arial" panose="020B0604020202020204" pitchFamily="34" charset="0"/>
                    <a:cs typeface="Arial" panose="020B0604020202020204" pitchFamily="34" charset="0"/>
                  </a:rPr>
                  <a:t>s  </a:t>
                </a:r>
                <a:r>
                  <a:rPr sz="900" spc="-31" dirty="0">
                    <a:latin typeface="Arial" panose="020B0604020202020204" pitchFamily="34" charset="0"/>
                    <a:cs typeface="Arial" panose="020B0604020202020204" pitchFamily="34" charset="0"/>
                  </a:rPr>
                  <a:t>c</a:t>
                </a:r>
                <a:r>
                  <a:rPr sz="900" spc="-28" dirty="0">
                    <a:latin typeface="Arial" panose="020B0604020202020204" pitchFamily="34" charset="0"/>
                    <a:cs typeface="Arial" panose="020B0604020202020204" pitchFamily="34" charset="0"/>
                  </a:rPr>
                  <a:t>o</a:t>
                </a:r>
                <a:r>
                  <a:rPr sz="900" spc="-31" dirty="0">
                    <a:latin typeface="Arial" panose="020B0604020202020204" pitchFamily="34" charset="0"/>
                    <a:cs typeface="Arial" panose="020B0604020202020204" pitchFamily="34" charset="0"/>
                  </a:rPr>
                  <a:t>n</a:t>
                </a:r>
                <a:r>
                  <a:rPr sz="900" spc="-25" dirty="0">
                    <a:latin typeface="Arial" panose="020B0604020202020204" pitchFamily="34" charset="0"/>
                    <a:cs typeface="Arial" panose="020B0604020202020204" pitchFamily="34" charset="0"/>
                  </a:rPr>
                  <a:t>si</a:t>
                </a:r>
                <a:r>
                  <a:rPr sz="900" spc="-31" dirty="0">
                    <a:latin typeface="Arial" panose="020B0604020202020204" pitchFamily="34" charset="0"/>
                    <a:cs typeface="Arial" panose="020B0604020202020204" pitchFamily="34" charset="0"/>
                  </a:rPr>
                  <a:t>dé</a:t>
                </a:r>
                <a:r>
                  <a:rPr sz="900" spc="-23" dirty="0">
                    <a:latin typeface="Arial" panose="020B0604020202020204" pitchFamily="34" charset="0"/>
                    <a:cs typeface="Arial" panose="020B0604020202020204" pitchFamily="34" charset="0"/>
                  </a:rPr>
                  <a:t>r</a:t>
                </a:r>
                <a:r>
                  <a:rPr sz="900" spc="-31" dirty="0">
                    <a:latin typeface="Arial" panose="020B0604020202020204" pitchFamily="34" charset="0"/>
                    <a:cs typeface="Arial" panose="020B0604020202020204" pitchFamily="34" charset="0"/>
                  </a:rPr>
                  <a:t>e</a:t>
                </a:r>
                <a:r>
                  <a:rPr sz="900" spc="-20" dirty="0">
                    <a:latin typeface="Arial" panose="020B0604020202020204" pitchFamily="34" charset="0"/>
                    <a:cs typeface="Arial" panose="020B0604020202020204" pitchFamily="34" charset="0"/>
                  </a:rPr>
                  <a:t>r</a:t>
                </a:r>
                <a:r>
                  <a:rPr sz="900" spc="-1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31" dirty="0">
                    <a:latin typeface="Arial" panose="020B0604020202020204" pitchFamily="34" charset="0"/>
                    <a:cs typeface="Arial" panose="020B0604020202020204" pitchFamily="34" charset="0"/>
                  </a:rPr>
                  <a:t>c</a:t>
                </a:r>
                <a:r>
                  <a:rPr sz="900" spc="-28" dirty="0">
                    <a:latin typeface="Arial" panose="020B0604020202020204" pitchFamily="34" charset="0"/>
                    <a:cs typeface="Arial" panose="020B0604020202020204" pitchFamily="34" charset="0"/>
                  </a:rPr>
                  <a:t>o</a:t>
                </a:r>
                <a:r>
                  <a:rPr sz="900" spc="-51" dirty="0">
                    <a:latin typeface="Arial" panose="020B0604020202020204" pitchFamily="34" charset="0"/>
                    <a:cs typeface="Arial" panose="020B0604020202020204" pitchFamily="34" charset="0"/>
                  </a:rPr>
                  <a:t>mm</a:t>
                </a:r>
                <a:r>
                  <a:rPr sz="900" spc="-25" dirty="0">
                    <a:latin typeface="Arial" panose="020B0604020202020204" pitchFamily="34" charset="0"/>
                    <a:cs typeface="Arial" panose="020B0604020202020204" pitchFamily="34" charset="0"/>
                  </a:rPr>
                  <a:t>e  de</a:t>
                </a:r>
                <a:r>
                  <a:rPr sz="900" spc="-14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3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</a:t>
                </a:r>
                <a:r>
                  <a:rPr sz="900" spc="-28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é</a:t>
                </a:r>
                <a:r>
                  <a:rPr sz="900" spc="-23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r</a:t>
                </a:r>
                <a:r>
                  <a:rPr sz="900" spc="-17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it</a:t>
                </a:r>
                <a:r>
                  <a:rPr sz="900" spc="-3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ab</a:t>
                </a:r>
                <a:r>
                  <a:rPr sz="900" spc="-17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l</a:t>
                </a:r>
                <a:r>
                  <a:rPr sz="900" spc="-3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</a:t>
                </a:r>
                <a:r>
                  <a:rPr sz="900" spc="-2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sz="900" spc="-2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sz="900" spc="-28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partenaires</a:t>
                </a:r>
                <a:endParaRPr sz="9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74" name="Groupe 173">
              <a:extLst>
                <a:ext uri="{FF2B5EF4-FFF2-40B4-BE49-F238E27FC236}">
                  <a16:creationId xmlns:a16="http://schemas.microsoft.com/office/drawing/2014/main" id="{6638A800-5B27-4219-9ED2-558FE70DF445}"/>
                </a:ext>
              </a:extLst>
            </p:cNvPr>
            <p:cNvGrpSpPr/>
            <p:nvPr/>
          </p:nvGrpSpPr>
          <p:grpSpPr>
            <a:xfrm>
              <a:off x="5913512" y="5218764"/>
              <a:ext cx="854511" cy="423289"/>
              <a:chOff x="10007611" y="3399533"/>
              <a:chExt cx="845631" cy="752513"/>
            </a:xfrm>
          </p:grpSpPr>
          <p:grpSp>
            <p:nvGrpSpPr>
              <p:cNvPr id="48" name="object 56">
                <a:extLst>
                  <a:ext uri="{FF2B5EF4-FFF2-40B4-BE49-F238E27FC236}">
                    <a16:creationId xmlns:a16="http://schemas.microsoft.com/office/drawing/2014/main" id="{AAC476C8-8CE6-45BB-BECB-A834187466F6}"/>
                  </a:ext>
                </a:extLst>
              </p:cNvPr>
              <p:cNvGrpSpPr/>
              <p:nvPr/>
            </p:nvGrpSpPr>
            <p:grpSpPr>
              <a:xfrm>
                <a:off x="10007611" y="3399533"/>
                <a:ext cx="845631" cy="752513"/>
                <a:chOff x="7200900" y="4465320"/>
                <a:chExt cx="760730" cy="538480"/>
              </a:xfrm>
            </p:grpSpPr>
            <p:sp>
              <p:nvSpPr>
                <p:cNvPr id="78" name="object 57">
                  <a:extLst>
                    <a:ext uri="{FF2B5EF4-FFF2-40B4-BE49-F238E27FC236}">
                      <a16:creationId xmlns:a16="http://schemas.microsoft.com/office/drawing/2014/main" id="{DBAECD44-D629-45D7-AD12-6CBE2513CACD}"/>
                    </a:ext>
                  </a:extLst>
                </p:cNvPr>
                <p:cNvSpPr/>
                <p:nvPr/>
              </p:nvSpPr>
              <p:spPr>
                <a:xfrm>
                  <a:off x="7205472" y="4469892"/>
                  <a:ext cx="751840" cy="5289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51840" h="528954">
                      <a:moveTo>
                        <a:pt x="663194" y="0"/>
                      </a:moveTo>
                      <a:lnTo>
                        <a:pt x="88137" y="0"/>
                      </a:lnTo>
                      <a:lnTo>
                        <a:pt x="53846" y="6931"/>
                      </a:lnTo>
                      <a:lnTo>
                        <a:pt x="25828" y="25828"/>
                      </a:lnTo>
                      <a:lnTo>
                        <a:pt x="6931" y="53846"/>
                      </a:lnTo>
                      <a:lnTo>
                        <a:pt x="0" y="88137"/>
                      </a:lnTo>
                      <a:lnTo>
                        <a:pt x="0" y="440689"/>
                      </a:lnTo>
                      <a:lnTo>
                        <a:pt x="6931" y="474981"/>
                      </a:lnTo>
                      <a:lnTo>
                        <a:pt x="25828" y="502999"/>
                      </a:lnTo>
                      <a:lnTo>
                        <a:pt x="53846" y="521896"/>
                      </a:lnTo>
                      <a:lnTo>
                        <a:pt x="88137" y="528827"/>
                      </a:lnTo>
                      <a:lnTo>
                        <a:pt x="663194" y="528827"/>
                      </a:lnTo>
                      <a:lnTo>
                        <a:pt x="697485" y="521896"/>
                      </a:lnTo>
                      <a:lnTo>
                        <a:pt x="725503" y="502999"/>
                      </a:lnTo>
                      <a:lnTo>
                        <a:pt x="744400" y="474981"/>
                      </a:lnTo>
                      <a:lnTo>
                        <a:pt x="751331" y="440689"/>
                      </a:lnTo>
                      <a:lnTo>
                        <a:pt x="751331" y="88137"/>
                      </a:lnTo>
                      <a:lnTo>
                        <a:pt x="744400" y="53846"/>
                      </a:lnTo>
                      <a:lnTo>
                        <a:pt x="725503" y="25828"/>
                      </a:lnTo>
                      <a:lnTo>
                        <a:pt x="697485" y="6931"/>
                      </a:lnTo>
                      <a:lnTo>
                        <a:pt x="663194" y="0"/>
                      </a:lnTo>
                      <a:close/>
                    </a:path>
                  </a:pathLst>
                </a:custGeom>
                <a:solidFill>
                  <a:srgbClr val="F1F1F1"/>
                </a:solidFill>
              </p:spPr>
              <p:txBody>
                <a:bodyPr wrap="square" lIns="0" tIns="0" rIns="0" bIns="0" rtlCol="0"/>
                <a:lstStyle/>
                <a:p>
                  <a:endParaRPr sz="9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79" name="object 58">
                  <a:extLst>
                    <a:ext uri="{FF2B5EF4-FFF2-40B4-BE49-F238E27FC236}">
                      <a16:creationId xmlns:a16="http://schemas.microsoft.com/office/drawing/2014/main" id="{AF7F7D49-C8AC-4257-A984-5756749B35A2}"/>
                    </a:ext>
                  </a:extLst>
                </p:cNvPr>
                <p:cNvSpPr/>
                <p:nvPr/>
              </p:nvSpPr>
              <p:spPr>
                <a:xfrm>
                  <a:off x="7205472" y="4469892"/>
                  <a:ext cx="751840" cy="5289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51840" h="528954">
                      <a:moveTo>
                        <a:pt x="0" y="88137"/>
                      </a:moveTo>
                      <a:lnTo>
                        <a:pt x="6931" y="53846"/>
                      </a:lnTo>
                      <a:lnTo>
                        <a:pt x="25828" y="25828"/>
                      </a:lnTo>
                      <a:lnTo>
                        <a:pt x="53846" y="6931"/>
                      </a:lnTo>
                      <a:lnTo>
                        <a:pt x="88137" y="0"/>
                      </a:lnTo>
                      <a:lnTo>
                        <a:pt x="663194" y="0"/>
                      </a:lnTo>
                      <a:lnTo>
                        <a:pt x="697485" y="6931"/>
                      </a:lnTo>
                      <a:lnTo>
                        <a:pt x="725503" y="25828"/>
                      </a:lnTo>
                      <a:lnTo>
                        <a:pt x="744400" y="53846"/>
                      </a:lnTo>
                      <a:lnTo>
                        <a:pt x="751331" y="88137"/>
                      </a:lnTo>
                      <a:lnTo>
                        <a:pt x="751331" y="440689"/>
                      </a:lnTo>
                      <a:lnTo>
                        <a:pt x="744400" y="474981"/>
                      </a:lnTo>
                      <a:lnTo>
                        <a:pt x="725503" y="502999"/>
                      </a:lnTo>
                      <a:lnTo>
                        <a:pt x="697485" y="521896"/>
                      </a:lnTo>
                      <a:lnTo>
                        <a:pt x="663194" y="528827"/>
                      </a:lnTo>
                      <a:lnTo>
                        <a:pt x="88137" y="528827"/>
                      </a:lnTo>
                      <a:lnTo>
                        <a:pt x="53846" y="521896"/>
                      </a:lnTo>
                      <a:lnTo>
                        <a:pt x="25828" y="502999"/>
                      </a:lnTo>
                      <a:lnTo>
                        <a:pt x="6931" y="474981"/>
                      </a:lnTo>
                      <a:lnTo>
                        <a:pt x="0" y="440689"/>
                      </a:lnTo>
                      <a:lnTo>
                        <a:pt x="0" y="88137"/>
                      </a:lnTo>
                      <a:close/>
                    </a:path>
                  </a:pathLst>
                </a:custGeom>
                <a:ln w="9144">
                  <a:solidFill>
                    <a:srgbClr val="000000"/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 sz="9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57" name="object 145">
                <a:extLst>
                  <a:ext uri="{FF2B5EF4-FFF2-40B4-BE49-F238E27FC236}">
                    <a16:creationId xmlns:a16="http://schemas.microsoft.com/office/drawing/2014/main" id="{9A52F5E4-95B6-4E74-BE72-80C85D415AD8}"/>
                  </a:ext>
                </a:extLst>
              </p:cNvPr>
              <p:cNvSpPr txBox="1"/>
              <p:nvPr/>
            </p:nvSpPr>
            <p:spPr>
              <a:xfrm>
                <a:off x="10083633" y="3688460"/>
                <a:ext cx="693869" cy="247599"/>
              </a:xfrm>
              <a:prstGeom prst="rect">
                <a:avLst/>
              </a:prstGeom>
            </p:spPr>
            <p:txBody>
              <a:bodyPr vert="horz" wrap="square" lIns="0" tIns="6429" rIns="0" bIns="0" rtlCol="0">
                <a:spAutoFit/>
              </a:bodyPr>
              <a:lstStyle/>
              <a:p>
                <a:pPr marL="6787" marR="2858" algn="ctr">
                  <a:lnSpc>
                    <a:spcPct val="103600"/>
                  </a:lnSpc>
                  <a:spcBef>
                    <a:spcPts val="51"/>
                  </a:spcBef>
                </a:pPr>
                <a:r>
                  <a:rPr sz="900" u="sng" spc="-39" dirty="0">
                    <a:uFill>
                      <a:solidFill>
                        <a:srgbClr val="009999"/>
                      </a:solidFill>
                    </a:uFill>
                    <a:latin typeface="Arial" panose="020B0604020202020204" pitchFamily="34" charset="0"/>
                    <a:cs typeface="Arial" panose="020B0604020202020204" pitchFamily="34" charset="0"/>
                  </a:rPr>
                  <a:t>E</a:t>
                </a:r>
                <a:r>
                  <a:rPr sz="900" u="sng" spc="-28" dirty="0">
                    <a:uFill>
                      <a:solidFill>
                        <a:srgbClr val="009999"/>
                      </a:solidFill>
                    </a:uFill>
                    <a:latin typeface="Arial" panose="020B0604020202020204" pitchFamily="34" charset="0"/>
                    <a:cs typeface="Arial" panose="020B0604020202020204" pitchFamily="34" charset="0"/>
                  </a:rPr>
                  <a:t>cr</a:t>
                </a:r>
                <a:r>
                  <a:rPr sz="900" u="sng" spc="-17" dirty="0">
                    <a:uFill>
                      <a:solidFill>
                        <a:srgbClr val="009999"/>
                      </a:solidFill>
                    </a:uFill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sz="900" u="sng" spc="-23" dirty="0">
                    <a:uFill>
                      <a:solidFill>
                        <a:srgbClr val="009999"/>
                      </a:solidFill>
                    </a:uFill>
                    <a:latin typeface="Arial" panose="020B0604020202020204" pitchFamily="34" charset="0"/>
                    <a:cs typeface="Arial" panose="020B0604020202020204" pitchFamily="34" charset="0"/>
                  </a:rPr>
                  <a:t>r</a:t>
                </a:r>
                <a:r>
                  <a:rPr sz="900" u="sng" spc="-31" dirty="0">
                    <a:uFill>
                      <a:solidFill>
                        <a:srgbClr val="009999"/>
                      </a:solidFill>
                    </a:uFill>
                    <a:latin typeface="Arial" panose="020B0604020202020204" pitchFamily="34" charset="0"/>
                    <a:cs typeface="Arial" panose="020B0604020202020204" pitchFamily="34" charset="0"/>
                  </a:rPr>
                  <a:t>e</a:t>
                </a:r>
                <a:r>
                  <a:rPr sz="900" u="sng" spc="-6" dirty="0">
                    <a:uFill>
                      <a:solidFill>
                        <a:srgbClr val="009999"/>
                      </a:solidFill>
                    </a:u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u="sng" spc="-31" dirty="0">
                    <a:uFill>
                      <a:solidFill>
                        <a:srgbClr val="009999"/>
                      </a:solidFill>
                    </a:uFill>
                    <a:latin typeface="Arial" panose="020B0604020202020204" pitchFamily="34" charset="0"/>
                    <a:cs typeface="Arial" panose="020B0604020202020204" pitchFamily="34" charset="0"/>
                  </a:rPr>
                  <a:t>un</a:t>
                </a:r>
                <a:r>
                  <a:rPr sz="900" u="sng" spc="-14" dirty="0">
                    <a:uFill>
                      <a:solidFill>
                        <a:srgbClr val="009999"/>
                      </a:solidFill>
                    </a:u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u="sng" spc="-31" dirty="0" err="1">
                    <a:uFill>
                      <a:solidFill>
                        <a:srgbClr val="009999"/>
                      </a:solidFill>
                    </a:uFill>
                    <a:latin typeface="Arial" panose="020B0604020202020204" pitchFamily="34" charset="0"/>
                    <a:cs typeface="Arial" panose="020B0604020202020204" pitchFamily="34" charset="0"/>
                  </a:rPr>
                  <a:t>p</a:t>
                </a:r>
                <a:r>
                  <a:rPr sz="900" u="sng" spc="-23" dirty="0" err="1">
                    <a:uFill>
                      <a:solidFill>
                        <a:srgbClr val="009999"/>
                      </a:solidFill>
                    </a:uFill>
                    <a:latin typeface="Arial" panose="020B0604020202020204" pitchFamily="34" charset="0"/>
                    <a:cs typeface="Arial" panose="020B0604020202020204" pitchFamily="34" charset="0"/>
                  </a:rPr>
                  <a:t>r</a:t>
                </a:r>
                <a:r>
                  <a:rPr sz="900" u="sng" spc="-31" dirty="0" err="1">
                    <a:uFill>
                      <a:solidFill>
                        <a:srgbClr val="009999"/>
                      </a:solidFill>
                    </a:uFill>
                    <a:latin typeface="Arial" panose="020B0604020202020204" pitchFamily="34" charset="0"/>
                    <a:cs typeface="Arial" panose="020B0604020202020204" pitchFamily="34" charset="0"/>
                  </a:rPr>
                  <a:t>o</a:t>
                </a:r>
                <a:r>
                  <a:rPr sz="900" u="sng" spc="-17" dirty="0" err="1">
                    <a:uFill>
                      <a:solidFill>
                        <a:srgbClr val="009999"/>
                      </a:solidFill>
                    </a:uFill>
                    <a:latin typeface="Arial" panose="020B0604020202020204" pitchFamily="34" charset="0"/>
                    <a:cs typeface="Arial" panose="020B0604020202020204" pitchFamily="34" charset="0"/>
                  </a:rPr>
                  <a:t>t</a:t>
                </a:r>
                <a:r>
                  <a:rPr sz="900" u="sng" spc="-31" dirty="0" err="1">
                    <a:uFill>
                      <a:solidFill>
                        <a:srgbClr val="009999"/>
                      </a:solidFill>
                    </a:uFill>
                    <a:latin typeface="Arial" panose="020B0604020202020204" pitchFamily="34" charset="0"/>
                    <a:cs typeface="Arial" panose="020B0604020202020204" pitchFamily="34" charset="0"/>
                  </a:rPr>
                  <a:t>oc</a:t>
                </a:r>
                <a:r>
                  <a:rPr sz="900" u="sng" spc="-28" dirty="0" err="1">
                    <a:uFill>
                      <a:solidFill>
                        <a:srgbClr val="009999"/>
                      </a:solidFill>
                    </a:uFill>
                    <a:latin typeface="Arial" panose="020B0604020202020204" pitchFamily="34" charset="0"/>
                    <a:cs typeface="Arial" panose="020B0604020202020204" pitchFamily="34" charset="0"/>
                  </a:rPr>
                  <a:t>o</a:t>
                </a:r>
                <a:r>
                  <a:rPr sz="900" u="sng" spc="-17" dirty="0" err="1">
                    <a:uFill>
                      <a:solidFill>
                        <a:srgbClr val="009999"/>
                      </a:solidFill>
                    </a:uFill>
                    <a:latin typeface="Arial" panose="020B0604020202020204" pitchFamily="34" charset="0"/>
                    <a:cs typeface="Arial" panose="020B0604020202020204" pitchFamily="34" charset="0"/>
                  </a:rPr>
                  <a:t>l</a:t>
                </a:r>
                <a:r>
                  <a:rPr sz="900" u="sng" spc="-25" dirty="0" err="1">
                    <a:uFill>
                      <a:solidFill>
                        <a:srgbClr val="009999"/>
                      </a:solidFill>
                    </a:uFill>
                    <a:latin typeface="Arial" panose="020B0604020202020204" pitchFamily="34" charset="0"/>
                    <a:cs typeface="Arial" panose="020B0604020202020204" pitchFamily="34" charset="0"/>
                  </a:rPr>
                  <a:t>e</a:t>
                </a:r>
                <a:r>
                  <a:rPr sz="900" u="sng" spc="-25" dirty="0">
                    <a:uFill>
                      <a:solidFill>
                        <a:srgbClr val="009999"/>
                      </a:solidFill>
                    </a:u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u="sng" spc="-17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u="sng" spc="-31" dirty="0">
                    <a:uFill>
                      <a:solidFill>
                        <a:srgbClr val="009999"/>
                      </a:solidFill>
                    </a:uFill>
                    <a:latin typeface="Arial" panose="020B0604020202020204" pitchFamily="34" charset="0"/>
                    <a:cs typeface="Arial" panose="020B0604020202020204" pitchFamily="34" charset="0"/>
                  </a:rPr>
                  <a:t>de</a:t>
                </a:r>
                <a:r>
                  <a:rPr lang="fr-FR" sz="900" u="sng" spc="-31" dirty="0">
                    <a:uFill>
                      <a:solidFill>
                        <a:srgbClr val="009999"/>
                      </a:solidFill>
                    </a:uFill>
                    <a:latin typeface="Arial" panose="020B0604020202020204" pitchFamily="34" charset="0"/>
                    <a:cs typeface="Arial" panose="020B0604020202020204" pitchFamily="34" charset="0"/>
                  </a:rPr>
                  <a:t> crise</a:t>
                </a:r>
                <a:endParaRPr sz="900" u="sng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71" name="Groupe 170">
              <a:extLst>
                <a:ext uri="{FF2B5EF4-FFF2-40B4-BE49-F238E27FC236}">
                  <a16:creationId xmlns:a16="http://schemas.microsoft.com/office/drawing/2014/main" id="{13309B92-6E8A-4B32-AE56-9E3CBFF14478}"/>
                </a:ext>
              </a:extLst>
            </p:cNvPr>
            <p:cNvGrpSpPr/>
            <p:nvPr/>
          </p:nvGrpSpPr>
          <p:grpSpPr>
            <a:xfrm>
              <a:off x="4447461" y="6841002"/>
              <a:ext cx="888211" cy="309480"/>
              <a:chOff x="8525286" y="3842521"/>
              <a:chExt cx="774338" cy="550186"/>
            </a:xfrm>
          </p:grpSpPr>
          <p:grpSp>
            <p:nvGrpSpPr>
              <p:cNvPr id="47" name="object 35">
                <a:extLst>
                  <a:ext uri="{FF2B5EF4-FFF2-40B4-BE49-F238E27FC236}">
                    <a16:creationId xmlns:a16="http://schemas.microsoft.com/office/drawing/2014/main" id="{163A6505-128C-4176-9956-B13BE744454C}"/>
                  </a:ext>
                </a:extLst>
              </p:cNvPr>
              <p:cNvGrpSpPr/>
              <p:nvPr/>
            </p:nvGrpSpPr>
            <p:grpSpPr>
              <a:xfrm>
                <a:off x="8525286" y="3842521"/>
                <a:ext cx="774338" cy="550186"/>
                <a:chOff x="5867400" y="4782311"/>
                <a:chExt cx="696595" cy="393700"/>
              </a:xfrm>
            </p:grpSpPr>
            <p:sp>
              <p:nvSpPr>
                <p:cNvPr id="80" name="object 36">
                  <a:extLst>
                    <a:ext uri="{FF2B5EF4-FFF2-40B4-BE49-F238E27FC236}">
                      <a16:creationId xmlns:a16="http://schemas.microsoft.com/office/drawing/2014/main" id="{D698A719-CE6C-4F78-85F6-8443AAC14288}"/>
                    </a:ext>
                  </a:extLst>
                </p:cNvPr>
                <p:cNvSpPr/>
                <p:nvPr/>
              </p:nvSpPr>
              <p:spPr>
                <a:xfrm>
                  <a:off x="5871972" y="4786883"/>
                  <a:ext cx="687705" cy="3841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87704" h="384175">
                      <a:moveTo>
                        <a:pt x="623315" y="0"/>
                      </a:moveTo>
                      <a:lnTo>
                        <a:pt x="64007" y="0"/>
                      </a:lnTo>
                      <a:lnTo>
                        <a:pt x="39112" y="5036"/>
                      </a:lnTo>
                      <a:lnTo>
                        <a:pt x="18764" y="18764"/>
                      </a:lnTo>
                      <a:lnTo>
                        <a:pt x="5036" y="39112"/>
                      </a:lnTo>
                      <a:lnTo>
                        <a:pt x="0" y="64008"/>
                      </a:lnTo>
                      <a:lnTo>
                        <a:pt x="0" y="320040"/>
                      </a:lnTo>
                      <a:lnTo>
                        <a:pt x="5036" y="344935"/>
                      </a:lnTo>
                      <a:lnTo>
                        <a:pt x="18764" y="365283"/>
                      </a:lnTo>
                      <a:lnTo>
                        <a:pt x="39112" y="379011"/>
                      </a:lnTo>
                      <a:lnTo>
                        <a:pt x="64007" y="384048"/>
                      </a:lnTo>
                      <a:lnTo>
                        <a:pt x="623315" y="384048"/>
                      </a:lnTo>
                      <a:lnTo>
                        <a:pt x="648211" y="379011"/>
                      </a:lnTo>
                      <a:lnTo>
                        <a:pt x="668559" y="365283"/>
                      </a:lnTo>
                      <a:lnTo>
                        <a:pt x="682287" y="344935"/>
                      </a:lnTo>
                      <a:lnTo>
                        <a:pt x="687324" y="320040"/>
                      </a:lnTo>
                      <a:lnTo>
                        <a:pt x="687324" y="64008"/>
                      </a:lnTo>
                      <a:lnTo>
                        <a:pt x="682287" y="39112"/>
                      </a:lnTo>
                      <a:lnTo>
                        <a:pt x="668559" y="18764"/>
                      </a:lnTo>
                      <a:lnTo>
                        <a:pt x="648211" y="5036"/>
                      </a:lnTo>
                      <a:lnTo>
                        <a:pt x="623315" y="0"/>
                      </a:lnTo>
                      <a:close/>
                    </a:path>
                  </a:pathLst>
                </a:custGeom>
                <a:solidFill>
                  <a:srgbClr val="9999FF"/>
                </a:solidFill>
              </p:spPr>
              <p:txBody>
                <a:bodyPr wrap="square" lIns="0" tIns="0" rIns="0" bIns="0" rtlCol="0"/>
                <a:lstStyle/>
                <a:p>
                  <a:endParaRPr sz="9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81" name="object 37">
                  <a:extLst>
                    <a:ext uri="{FF2B5EF4-FFF2-40B4-BE49-F238E27FC236}">
                      <a16:creationId xmlns:a16="http://schemas.microsoft.com/office/drawing/2014/main" id="{1F3398FA-7F32-4352-8B91-0831E3F90E7D}"/>
                    </a:ext>
                  </a:extLst>
                </p:cNvPr>
                <p:cNvSpPr/>
                <p:nvPr/>
              </p:nvSpPr>
              <p:spPr>
                <a:xfrm>
                  <a:off x="5871972" y="4786883"/>
                  <a:ext cx="687705" cy="3841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87704" h="384175">
                      <a:moveTo>
                        <a:pt x="0" y="64008"/>
                      </a:moveTo>
                      <a:lnTo>
                        <a:pt x="5036" y="39112"/>
                      </a:lnTo>
                      <a:lnTo>
                        <a:pt x="18764" y="18764"/>
                      </a:lnTo>
                      <a:lnTo>
                        <a:pt x="39112" y="5036"/>
                      </a:lnTo>
                      <a:lnTo>
                        <a:pt x="64007" y="0"/>
                      </a:lnTo>
                      <a:lnTo>
                        <a:pt x="623315" y="0"/>
                      </a:lnTo>
                      <a:lnTo>
                        <a:pt x="648211" y="5036"/>
                      </a:lnTo>
                      <a:lnTo>
                        <a:pt x="668559" y="18764"/>
                      </a:lnTo>
                      <a:lnTo>
                        <a:pt x="682287" y="39112"/>
                      </a:lnTo>
                      <a:lnTo>
                        <a:pt x="687324" y="64008"/>
                      </a:lnTo>
                      <a:lnTo>
                        <a:pt x="687324" y="320040"/>
                      </a:lnTo>
                      <a:lnTo>
                        <a:pt x="682287" y="344935"/>
                      </a:lnTo>
                      <a:lnTo>
                        <a:pt x="668559" y="365283"/>
                      </a:lnTo>
                      <a:lnTo>
                        <a:pt x="648211" y="379011"/>
                      </a:lnTo>
                      <a:lnTo>
                        <a:pt x="623315" y="384048"/>
                      </a:lnTo>
                      <a:lnTo>
                        <a:pt x="64007" y="384048"/>
                      </a:lnTo>
                      <a:lnTo>
                        <a:pt x="39112" y="379011"/>
                      </a:lnTo>
                      <a:lnTo>
                        <a:pt x="18764" y="365283"/>
                      </a:lnTo>
                      <a:lnTo>
                        <a:pt x="5036" y="344935"/>
                      </a:lnTo>
                      <a:lnTo>
                        <a:pt x="0" y="320040"/>
                      </a:lnTo>
                      <a:lnTo>
                        <a:pt x="0" y="64008"/>
                      </a:lnTo>
                      <a:close/>
                    </a:path>
                  </a:pathLst>
                </a:custGeom>
                <a:ln w="9144">
                  <a:solidFill>
                    <a:srgbClr val="000000"/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 sz="9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60" name="object 180">
                <a:extLst>
                  <a:ext uri="{FF2B5EF4-FFF2-40B4-BE49-F238E27FC236}">
                    <a16:creationId xmlns:a16="http://schemas.microsoft.com/office/drawing/2014/main" id="{E48A4741-39BF-4B66-9ABC-1B84EAEABDFD}"/>
                  </a:ext>
                </a:extLst>
              </p:cNvPr>
              <p:cNvSpPr txBox="1"/>
              <p:nvPr/>
            </p:nvSpPr>
            <p:spPr>
              <a:xfrm>
                <a:off x="8623542" y="3881342"/>
                <a:ext cx="578107" cy="372814"/>
              </a:xfrm>
              <a:prstGeom prst="rect">
                <a:avLst/>
              </a:prstGeom>
            </p:spPr>
            <p:txBody>
              <a:bodyPr vert="horz" wrap="square" lIns="0" tIns="6429" rIns="0" bIns="0" rtlCol="0">
                <a:spAutoFit/>
              </a:bodyPr>
              <a:lstStyle/>
              <a:p>
                <a:pPr marL="10358" marR="2858" indent="-3572" algn="just">
                  <a:lnSpc>
                    <a:spcPct val="103800"/>
                  </a:lnSpc>
                  <a:spcBef>
                    <a:spcPts val="51"/>
                  </a:spcBef>
                </a:pPr>
                <a:r>
                  <a:rPr sz="900" spc="-39" dirty="0"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sz="900" spc="-31" dirty="0">
                    <a:latin typeface="Arial" panose="020B0604020202020204" pitchFamily="34" charset="0"/>
                    <a:cs typeface="Arial" panose="020B0604020202020204" pitchFamily="34" charset="0"/>
                  </a:rPr>
                  <a:t>o</a:t>
                </a:r>
                <a:r>
                  <a:rPr sz="900" spc="-17" dirty="0">
                    <a:latin typeface="Arial" panose="020B0604020202020204" pitchFamily="34" charset="0"/>
                    <a:cs typeface="Arial" panose="020B0604020202020204" pitchFamily="34" charset="0"/>
                  </a:rPr>
                  <a:t>lli</a:t>
                </a:r>
                <a:r>
                  <a:rPr sz="900" spc="-23" dirty="0">
                    <a:latin typeface="Arial" panose="020B0604020202020204" pitchFamily="34" charset="0"/>
                    <a:cs typeface="Arial" panose="020B0604020202020204" pitchFamily="34" charset="0"/>
                  </a:rPr>
                  <a:t>cit</a:t>
                </a:r>
                <a:r>
                  <a:rPr sz="900" spc="-28" dirty="0">
                    <a:latin typeface="Arial" panose="020B0604020202020204" pitchFamily="34" charset="0"/>
                    <a:cs typeface="Arial" panose="020B0604020202020204" pitchFamily="34" charset="0"/>
                  </a:rPr>
                  <a:t>e</a:t>
                </a:r>
                <a:r>
                  <a:rPr sz="900" spc="-20" dirty="0">
                    <a:latin typeface="Arial" panose="020B0604020202020204" pitchFamily="34" charset="0"/>
                    <a:cs typeface="Arial" panose="020B0604020202020204" pitchFamily="34" charset="0"/>
                  </a:rPr>
                  <a:t>r</a:t>
                </a:r>
                <a:r>
                  <a:rPr sz="900" spc="-3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17" dirty="0">
                    <a:latin typeface="Arial" panose="020B0604020202020204" pitchFamily="34" charset="0"/>
                    <a:cs typeface="Arial" panose="020B0604020202020204" pitchFamily="34" charset="0"/>
                  </a:rPr>
                  <a:t>l</a:t>
                </a:r>
                <a:r>
                  <a:rPr sz="900" spc="-31" dirty="0">
                    <a:latin typeface="Arial" panose="020B0604020202020204" pitchFamily="34" charset="0"/>
                    <a:cs typeface="Arial" panose="020B0604020202020204" pitchFamily="34" charset="0"/>
                  </a:rPr>
                  <a:t>e</a:t>
                </a:r>
                <a:r>
                  <a:rPr sz="900" spc="-2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31" dirty="0">
                    <a:latin typeface="Arial" panose="020B0604020202020204" pitchFamily="34" charset="0"/>
                    <a:cs typeface="Arial" panose="020B0604020202020204" pitchFamily="34" charset="0"/>
                  </a:rPr>
                  <a:t>pô</a:t>
                </a:r>
                <a:r>
                  <a:rPr sz="900" spc="-17" dirty="0">
                    <a:latin typeface="Arial" panose="020B0604020202020204" pitchFamily="34" charset="0"/>
                    <a:cs typeface="Arial" panose="020B0604020202020204" pitchFamily="34" charset="0"/>
                  </a:rPr>
                  <a:t>l</a:t>
                </a:r>
                <a:r>
                  <a:rPr sz="900" spc="-23" dirty="0">
                    <a:latin typeface="Arial" panose="020B0604020202020204" pitchFamily="34" charset="0"/>
                    <a:cs typeface="Arial" panose="020B0604020202020204" pitchFamily="34" charset="0"/>
                  </a:rPr>
                  <a:t>e  r</a:t>
                </a:r>
                <a:r>
                  <a:rPr sz="900" spc="-31" dirty="0">
                    <a:latin typeface="Arial" panose="020B0604020202020204" pitchFamily="34" charset="0"/>
                    <a:cs typeface="Arial" panose="020B0604020202020204" pitchFamily="34" charset="0"/>
                  </a:rPr>
                  <a:t>ess</a:t>
                </a:r>
                <a:r>
                  <a:rPr sz="900" spc="-28" dirty="0">
                    <a:latin typeface="Arial" panose="020B0604020202020204" pitchFamily="34" charset="0"/>
                    <a:cs typeface="Arial" panose="020B0604020202020204" pitchFamily="34" charset="0"/>
                  </a:rPr>
                  <a:t>o</a:t>
                </a:r>
                <a:r>
                  <a:rPr sz="900" spc="-31" dirty="0">
                    <a:latin typeface="Arial" panose="020B0604020202020204" pitchFamily="34" charset="0"/>
                    <a:cs typeface="Arial" panose="020B0604020202020204" pitchFamily="34" charset="0"/>
                  </a:rPr>
                  <a:t>u</a:t>
                </a:r>
                <a:r>
                  <a:rPr sz="900" spc="-23" dirty="0">
                    <a:latin typeface="Arial" panose="020B0604020202020204" pitchFamily="34" charset="0"/>
                    <a:cs typeface="Arial" panose="020B0604020202020204" pitchFamily="34" charset="0"/>
                  </a:rPr>
                  <a:t>r</a:t>
                </a:r>
                <a:r>
                  <a:rPr sz="900" spc="-31" dirty="0">
                    <a:latin typeface="Arial" panose="020B0604020202020204" pitchFamily="34" charset="0"/>
                    <a:cs typeface="Arial" panose="020B0604020202020204" pitchFamily="34" charset="0"/>
                  </a:rPr>
                  <a:t>ce</a:t>
                </a:r>
                <a:r>
                  <a:rPr sz="900" spc="-6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31" dirty="0">
                    <a:latin typeface="Arial" panose="020B0604020202020204" pitchFamily="34" charset="0"/>
                    <a:cs typeface="Arial" panose="020B0604020202020204" pitchFamily="34" charset="0"/>
                  </a:rPr>
                  <a:t>de</a:t>
                </a:r>
                <a:r>
                  <a:rPr sz="900" spc="-2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17" dirty="0">
                    <a:latin typeface="Arial" panose="020B0604020202020204" pitchFamily="34" charset="0"/>
                    <a:cs typeface="Arial" panose="020B0604020202020204" pitchFamily="34" charset="0"/>
                  </a:rPr>
                  <a:t>l</a:t>
                </a:r>
                <a:r>
                  <a:rPr sz="900" spc="-23" dirty="0">
                    <a:latin typeface="Arial" panose="020B0604020202020204" pitchFamily="34" charset="0"/>
                    <a:cs typeface="Arial" panose="020B0604020202020204" pitchFamily="34" charset="0"/>
                  </a:rPr>
                  <a:t>a  </a:t>
                </a:r>
                <a:r>
                  <a:rPr sz="900" spc="-25" dirty="0">
                    <a:latin typeface="Arial" panose="020B0604020202020204" pitchFamily="34" charset="0"/>
                    <a:cs typeface="Arial" panose="020B0604020202020204" pitchFamily="34" charset="0"/>
                  </a:rPr>
                  <a:t>circonscription.</a:t>
                </a:r>
                <a:endParaRPr sz="9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76" name="Groupe 175">
              <a:extLst>
                <a:ext uri="{FF2B5EF4-FFF2-40B4-BE49-F238E27FC236}">
                  <a16:creationId xmlns:a16="http://schemas.microsoft.com/office/drawing/2014/main" id="{9F26DF76-6C62-4636-B27B-01AEF556A8B9}"/>
                </a:ext>
              </a:extLst>
            </p:cNvPr>
            <p:cNvGrpSpPr/>
            <p:nvPr/>
          </p:nvGrpSpPr>
          <p:grpSpPr>
            <a:xfrm>
              <a:off x="3567270" y="6435721"/>
              <a:ext cx="726554" cy="473808"/>
              <a:chOff x="9839895" y="4262084"/>
              <a:chExt cx="899983" cy="694832"/>
            </a:xfrm>
          </p:grpSpPr>
          <p:grpSp>
            <p:nvGrpSpPr>
              <p:cNvPr id="46" name="object 26">
                <a:extLst>
                  <a:ext uri="{FF2B5EF4-FFF2-40B4-BE49-F238E27FC236}">
                    <a16:creationId xmlns:a16="http://schemas.microsoft.com/office/drawing/2014/main" id="{890842DB-9855-4E4D-8771-8588E9DC43F3}"/>
                  </a:ext>
                </a:extLst>
              </p:cNvPr>
              <p:cNvGrpSpPr/>
              <p:nvPr/>
            </p:nvGrpSpPr>
            <p:grpSpPr>
              <a:xfrm>
                <a:off x="9839895" y="4262084"/>
                <a:ext cx="899983" cy="694832"/>
                <a:chOff x="7050023" y="5082540"/>
                <a:chExt cx="809625" cy="497205"/>
              </a:xfrm>
            </p:grpSpPr>
            <p:sp>
              <p:nvSpPr>
                <p:cNvPr id="82" name="object 27">
                  <a:extLst>
                    <a:ext uri="{FF2B5EF4-FFF2-40B4-BE49-F238E27FC236}">
                      <a16:creationId xmlns:a16="http://schemas.microsoft.com/office/drawing/2014/main" id="{D4FDBCCC-5C5C-469D-94B3-3987ED3FB7BC}"/>
                    </a:ext>
                  </a:extLst>
                </p:cNvPr>
                <p:cNvSpPr/>
                <p:nvPr/>
              </p:nvSpPr>
              <p:spPr>
                <a:xfrm>
                  <a:off x="7054595" y="5087112"/>
                  <a:ext cx="800100" cy="4876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00100" h="487679">
                      <a:moveTo>
                        <a:pt x="718820" y="0"/>
                      </a:moveTo>
                      <a:lnTo>
                        <a:pt x="81279" y="0"/>
                      </a:lnTo>
                      <a:lnTo>
                        <a:pt x="49666" y="6395"/>
                      </a:lnTo>
                      <a:lnTo>
                        <a:pt x="23828" y="23828"/>
                      </a:lnTo>
                      <a:lnTo>
                        <a:pt x="6395" y="49666"/>
                      </a:lnTo>
                      <a:lnTo>
                        <a:pt x="0" y="81280"/>
                      </a:lnTo>
                      <a:lnTo>
                        <a:pt x="0" y="406400"/>
                      </a:lnTo>
                      <a:lnTo>
                        <a:pt x="6395" y="438013"/>
                      </a:lnTo>
                      <a:lnTo>
                        <a:pt x="23828" y="463851"/>
                      </a:lnTo>
                      <a:lnTo>
                        <a:pt x="49666" y="481284"/>
                      </a:lnTo>
                      <a:lnTo>
                        <a:pt x="81279" y="487679"/>
                      </a:lnTo>
                      <a:lnTo>
                        <a:pt x="718820" y="487679"/>
                      </a:lnTo>
                      <a:lnTo>
                        <a:pt x="750433" y="481284"/>
                      </a:lnTo>
                      <a:lnTo>
                        <a:pt x="776271" y="463851"/>
                      </a:lnTo>
                      <a:lnTo>
                        <a:pt x="793704" y="438013"/>
                      </a:lnTo>
                      <a:lnTo>
                        <a:pt x="800100" y="406400"/>
                      </a:lnTo>
                      <a:lnTo>
                        <a:pt x="800100" y="81280"/>
                      </a:lnTo>
                      <a:lnTo>
                        <a:pt x="793704" y="49666"/>
                      </a:lnTo>
                      <a:lnTo>
                        <a:pt x="776271" y="23828"/>
                      </a:lnTo>
                      <a:lnTo>
                        <a:pt x="750433" y="6395"/>
                      </a:lnTo>
                      <a:lnTo>
                        <a:pt x="718820" y="0"/>
                      </a:lnTo>
                      <a:close/>
                    </a:path>
                  </a:pathLst>
                </a:custGeom>
                <a:solidFill>
                  <a:srgbClr val="9999FF"/>
                </a:solidFill>
              </p:spPr>
              <p:txBody>
                <a:bodyPr wrap="square" lIns="0" tIns="0" rIns="0" bIns="0" rtlCol="0"/>
                <a:lstStyle/>
                <a:p>
                  <a:endParaRPr sz="9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83" name="object 28">
                  <a:extLst>
                    <a:ext uri="{FF2B5EF4-FFF2-40B4-BE49-F238E27FC236}">
                      <a16:creationId xmlns:a16="http://schemas.microsoft.com/office/drawing/2014/main" id="{B4D7732F-4F3E-4D07-988F-718DE38AFD7D}"/>
                    </a:ext>
                  </a:extLst>
                </p:cNvPr>
                <p:cNvSpPr/>
                <p:nvPr/>
              </p:nvSpPr>
              <p:spPr>
                <a:xfrm>
                  <a:off x="7054595" y="5087112"/>
                  <a:ext cx="800100" cy="4876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00100" h="487679">
                      <a:moveTo>
                        <a:pt x="0" y="81280"/>
                      </a:moveTo>
                      <a:lnTo>
                        <a:pt x="6395" y="49666"/>
                      </a:lnTo>
                      <a:lnTo>
                        <a:pt x="23828" y="23828"/>
                      </a:lnTo>
                      <a:lnTo>
                        <a:pt x="49666" y="6395"/>
                      </a:lnTo>
                      <a:lnTo>
                        <a:pt x="81279" y="0"/>
                      </a:lnTo>
                      <a:lnTo>
                        <a:pt x="718820" y="0"/>
                      </a:lnTo>
                      <a:lnTo>
                        <a:pt x="750433" y="6395"/>
                      </a:lnTo>
                      <a:lnTo>
                        <a:pt x="776271" y="23828"/>
                      </a:lnTo>
                      <a:lnTo>
                        <a:pt x="793704" y="49666"/>
                      </a:lnTo>
                      <a:lnTo>
                        <a:pt x="800100" y="81280"/>
                      </a:lnTo>
                      <a:lnTo>
                        <a:pt x="800100" y="406400"/>
                      </a:lnTo>
                      <a:lnTo>
                        <a:pt x="793704" y="438013"/>
                      </a:lnTo>
                      <a:lnTo>
                        <a:pt x="776271" y="463851"/>
                      </a:lnTo>
                      <a:lnTo>
                        <a:pt x="750433" y="481284"/>
                      </a:lnTo>
                      <a:lnTo>
                        <a:pt x="718820" y="487679"/>
                      </a:lnTo>
                      <a:lnTo>
                        <a:pt x="81279" y="487679"/>
                      </a:lnTo>
                      <a:lnTo>
                        <a:pt x="49666" y="481284"/>
                      </a:lnTo>
                      <a:lnTo>
                        <a:pt x="23828" y="463851"/>
                      </a:lnTo>
                      <a:lnTo>
                        <a:pt x="6395" y="438013"/>
                      </a:lnTo>
                      <a:lnTo>
                        <a:pt x="0" y="406400"/>
                      </a:lnTo>
                      <a:lnTo>
                        <a:pt x="0" y="81280"/>
                      </a:lnTo>
                      <a:close/>
                    </a:path>
                  </a:pathLst>
                </a:custGeom>
                <a:ln w="9144">
                  <a:solidFill>
                    <a:srgbClr val="000000"/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 sz="9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62" name="object 196">
                <a:extLst>
                  <a:ext uri="{FF2B5EF4-FFF2-40B4-BE49-F238E27FC236}">
                    <a16:creationId xmlns:a16="http://schemas.microsoft.com/office/drawing/2014/main" id="{53F0F677-0FD5-427C-99D5-A558589161B6}"/>
                  </a:ext>
                </a:extLst>
              </p:cNvPr>
              <p:cNvSpPr txBox="1"/>
              <p:nvPr/>
            </p:nvSpPr>
            <p:spPr>
              <a:xfrm>
                <a:off x="9916227" y="4339589"/>
                <a:ext cx="758103" cy="510030"/>
              </a:xfrm>
              <a:prstGeom prst="rect">
                <a:avLst/>
              </a:prstGeom>
            </p:spPr>
            <p:txBody>
              <a:bodyPr vert="horz" wrap="square" lIns="0" tIns="7144" rIns="0" bIns="0" rtlCol="0">
                <a:spAutoFit/>
              </a:bodyPr>
              <a:lstStyle/>
              <a:p>
                <a:pPr marL="7144" marR="2858" indent="-357" algn="ctr">
                  <a:lnSpc>
                    <a:spcPct val="102899"/>
                  </a:lnSpc>
                  <a:spcBef>
                    <a:spcPts val="56"/>
                  </a:spcBef>
                </a:pPr>
                <a:r>
                  <a:rPr sz="900" spc="-39" dirty="0">
                    <a:latin typeface="Arial" panose="020B0604020202020204" pitchFamily="34" charset="0"/>
                    <a:cs typeface="Arial" panose="020B0604020202020204" pitchFamily="34" charset="0"/>
                  </a:rPr>
                  <a:t>P</a:t>
                </a:r>
                <a:r>
                  <a:rPr sz="900" spc="-31" dirty="0"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sz="900" spc="-23" dirty="0">
                    <a:latin typeface="Arial" panose="020B0604020202020204" pitchFamily="34" charset="0"/>
                    <a:cs typeface="Arial" panose="020B0604020202020204" pitchFamily="34" charset="0"/>
                  </a:rPr>
                  <a:t>r</a:t>
                </a:r>
                <a:r>
                  <a:rPr sz="900" spc="-17" dirty="0">
                    <a:latin typeface="Arial" panose="020B0604020202020204" pitchFamily="34" charset="0"/>
                    <a:cs typeface="Arial" panose="020B0604020202020204" pitchFamily="34" charset="0"/>
                  </a:rPr>
                  <a:t>t</a:t>
                </a:r>
                <a:r>
                  <a:rPr sz="900" spc="-31" dirty="0">
                    <a:latin typeface="Arial" panose="020B0604020202020204" pitchFamily="34" charset="0"/>
                    <a:cs typeface="Arial" panose="020B0604020202020204" pitchFamily="34" charset="0"/>
                  </a:rPr>
                  <a:t>age</a:t>
                </a:r>
                <a:r>
                  <a:rPr sz="900" spc="-20" dirty="0">
                    <a:latin typeface="Arial" panose="020B0604020202020204" pitchFamily="34" charset="0"/>
                    <a:cs typeface="Arial" panose="020B0604020202020204" pitchFamily="34" charset="0"/>
                  </a:rPr>
                  <a:t>r</a:t>
                </a:r>
                <a:r>
                  <a:rPr sz="900" spc="-1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17" dirty="0">
                    <a:latin typeface="Arial" panose="020B0604020202020204" pitchFamily="34" charset="0"/>
                    <a:cs typeface="Arial" panose="020B0604020202020204" pitchFamily="34" charset="0"/>
                  </a:rPr>
                  <a:t>l</a:t>
                </a:r>
                <a:r>
                  <a:rPr sz="900" spc="-31" dirty="0">
                    <a:latin typeface="Arial" panose="020B0604020202020204" pitchFamily="34" charset="0"/>
                    <a:cs typeface="Arial" panose="020B0604020202020204" pitchFamily="34" charset="0"/>
                  </a:rPr>
                  <a:t>e</a:t>
                </a:r>
                <a:r>
                  <a:rPr sz="900" spc="-20" dirty="0">
                    <a:latin typeface="Arial" panose="020B0604020202020204" pitchFamily="34" charset="0"/>
                    <a:cs typeface="Arial" panose="020B0604020202020204" pitchFamily="34" charset="0"/>
                  </a:rPr>
                  <a:t>s  </a:t>
                </a:r>
                <a:r>
                  <a:rPr sz="900" spc="-31" dirty="0">
                    <a:latin typeface="Arial" panose="020B0604020202020204" pitchFamily="34" charset="0"/>
                    <a:cs typeface="Arial" panose="020B0604020202020204" pitchFamily="34" charset="0"/>
                  </a:rPr>
                  <a:t>d</a:t>
                </a:r>
                <a:r>
                  <a:rPr sz="900" spc="-17" dirty="0">
                    <a:latin typeface="Arial" panose="020B0604020202020204" pitchFamily="34" charset="0"/>
                    <a:cs typeface="Arial" panose="020B0604020202020204" pitchFamily="34" charset="0"/>
                  </a:rPr>
                  <a:t>iffi</a:t>
                </a:r>
                <a:r>
                  <a:rPr sz="900" spc="-31" dirty="0">
                    <a:latin typeface="Arial" panose="020B0604020202020204" pitchFamily="34" charset="0"/>
                    <a:cs typeface="Arial" panose="020B0604020202020204" pitchFamily="34" charset="0"/>
                  </a:rPr>
                  <a:t>c</a:t>
                </a:r>
                <a:r>
                  <a:rPr sz="900" spc="-28" dirty="0">
                    <a:latin typeface="Arial" panose="020B0604020202020204" pitchFamily="34" charset="0"/>
                    <a:cs typeface="Arial" panose="020B0604020202020204" pitchFamily="34" charset="0"/>
                  </a:rPr>
                  <a:t>u</a:t>
                </a:r>
                <a:r>
                  <a:rPr sz="900" spc="-17" dirty="0">
                    <a:latin typeface="Arial" panose="020B0604020202020204" pitchFamily="34" charset="0"/>
                    <a:cs typeface="Arial" panose="020B0604020202020204" pitchFamily="34" charset="0"/>
                  </a:rPr>
                  <a:t>lt</a:t>
                </a:r>
                <a:r>
                  <a:rPr sz="900" spc="-31" dirty="0">
                    <a:latin typeface="Arial" panose="020B0604020202020204" pitchFamily="34" charset="0"/>
                    <a:cs typeface="Arial" panose="020B0604020202020204" pitchFamily="34" charset="0"/>
                  </a:rPr>
                  <a:t>és</a:t>
                </a:r>
                <a:r>
                  <a:rPr sz="900" spc="-17" dirty="0"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  <a:r>
                  <a:rPr sz="900" spc="-2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51" dirty="0">
                    <a:latin typeface="Arial" panose="020B0604020202020204" pitchFamily="34" charset="0"/>
                    <a:cs typeface="Arial" panose="020B0604020202020204" pitchFamily="34" charset="0"/>
                  </a:rPr>
                  <a:t>m</a:t>
                </a:r>
                <a:r>
                  <a:rPr sz="900" spc="-31" dirty="0">
                    <a:latin typeface="Arial" panose="020B0604020202020204" pitchFamily="34" charset="0"/>
                    <a:cs typeface="Arial" panose="020B0604020202020204" pitchFamily="34" charset="0"/>
                  </a:rPr>
                  <a:t>u</a:t>
                </a:r>
                <a:r>
                  <a:rPr sz="900" spc="-17" dirty="0">
                    <a:latin typeface="Arial" panose="020B0604020202020204" pitchFamily="34" charset="0"/>
                    <a:cs typeface="Arial" panose="020B0604020202020204" pitchFamily="34" charset="0"/>
                  </a:rPr>
                  <a:t>t</a:t>
                </a:r>
                <a:r>
                  <a:rPr sz="900" spc="-31" dirty="0">
                    <a:latin typeface="Arial" panose="020B0604020202020204" pitchFamily="34" charset="0"/>
                    <a:cs typeface="Arial" panose="020B0604020202020204" pitchFamily="34" charset="0"/>
                  </a:rPr>
                  <a:t>ua</a:t>
                </a:r>
                <a:r>
                  <a:rPr sz="900" spc="-17" dirty="0">
                    <a:latin typeface="Arial" panose="020B0604020202020204" pitchFamily="34" charset="0"/>
                    <a:cs typeface="Arial" panose="020B0604020202020204" pitchFamily="34" charset="0"/>
                  </a:rPr>
                  <a:t>li</a:t>
                </a:r>
                <a:r>
                  <a:rPr sz="900" spc="-31" dirty="0"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sz="900" spc="-28" dirty="0">
                    <a:latin typeface="Arial" panose="020B0604020202020204" pitchFamily="34" charset="0"/>
                    <a:cs typeface="Arial" panose="020B0604020202020204" pitchFamily="34" charset="0"/>
                  </a:rPr>
                  <a:t>e</a:t>
                </a:r>
                <a:r>
                  <a:rPr sz="900" spc="-17" dirty="0">
                    <a:latin typeface="Arial" panose="020B0604020202020204" pitchFamily="34" charset="0"/>
                    <a:cs typeface="Arial" panose="020B0604020202020204" pitchFamily="34" charset="0"/>
                  </a:rPr>
                  <a:t>r  l</a:t>
                </a:r>
                <a:r>
                  <a:rPr sz="900" spc="-31" dirty="0">
                    <a:latin typeface="Arial" panose="020B0604020202020204" pitchFamily="34" charset="0"/>
                    <a:cs typeface="Arial" panose="020B0604020202020204" pitchFamily="34" charset="0"/>
                  </a:rPr>
                  <a:t>e</a:t>
                </a:r>
                <a:r>
                  <a:rPr sz="900" spc="-28" dirty="0"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sz="900" spc="-14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17" dirty="0"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sz="900" spc="-31" dirty="0">
                    <a:latin typeface="Arial" panose="020B0604020202020204" pitchFamily="34" charset="0"/>
                    <a:cs typeface="Arial" panose="020B0604020202020204" pitchFamily="34" charset="0"/>
                  </a:rPr>
                  <a:t>dées</a:t>
                </a:r>
                <a:r>
                  <a:rPr sz="900" spc="-17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r>
                  <a:rPr sz="900" spc="-31" dirty="0">
                    <a:latin typeface="Arial" panose="020B0604020202020204" pitchFamily="34" charset="0"/>
                    <a:cs typeface="Arial" panose="020B0604020202020204" pitchFamily="34" charset="0"/>
                  </a:rPr>
                  <a:t>e</a:t>
                </a:r>
                <a:r>
                  <a:rPr sz="900" spc="-17" dirty="0">
                    <a:latin typeface="Arial" panose="020B0604020202020204" pitchFamily="34" charset="0"/>
                    <a:cs typeface="Arial" panose="020B0604020202020204" pitchFamily="34" charset="0"/>
                  </a:rPr>
                  <a:t>t</a:t>
                </a:r>
                <a:r>
                  <a:rPr sz="900" spc="-2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sz="900" spc="-17" dirty="0">
                    <a:latin typeface="Arial" panose="020B0604020202020204" pitchFamily="34" charset="0"/>
                    <a:cs typeface="Arial" panose="020B0604020202020204" pitchFamily="34" charset="0"/>
                  </a:rPr>
                  <a:t>l</a:t>
                </a:r>
                <a:r>
                  <a:rPr sz="900" spc="-31" dirty="0">
                    <a:latin typeface="Arial" panose="020B0604020202020204" pitchFamily="34" charset="0"/>
                    <a:cs typeface="Arial" panose="020B0604020202020204" pitchFamily="34" charset="0"/>
                  </a:rPr>
                  <a:t>e</a:t>
                </a:r>
                <a:r>
                  <a:rPr sz="900" spc="-20" dirty="0">
                    <a:latin typeface="Arial" panose="020B0604020202020204" pitchFamily="34" charset="0"/>
                    <a:cs typeface="Arial" panose="020B0604020202020204" pitchFamily="34" charset="0"/>
                  </a:rPr>
                  <a:t>s  </a:t>
                </a:r>
                <a:r>
                  <a:rPr sz="900" spc="-28" dirty="0">
                    <a:latin typeface="Arial" panose="020B0604020202020204" pitchFamily="34" charset="0"/>
                    <a:cs typeface="Arial" panose="020B0604020202020204" pitchFamily="34" charset="0"/>
                  </a:rPr>
                  <a:t>ressources.</a:t>
                </a:r>
                <a:endParaRPr sz="9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75" name="Groupe 174">
              <a:extLst>
                <a:ext uri="{FF2B5EF4-FFF2-40B4-BE49-F238E27FC236}">
                  <a16:creationId xmlns:a16="http://schemas.microsoft.com/office/drawing/2014/main" id="{EE8FAF61-C4DB-48A6-B69F-874D58D1E61E}"/>
                </a:ext>
              </a:extLst>
            </p:cNvPr>
            <p:cNvGrpSpPr/>
            <p:nvPr/>
          </p:nvGrpSpPr>
          <p:grpSpPr>
            <a:xfrm>
              <a:off x="5715234" y="6354217"/>
              <a:ext cx="1070564" cy="507148"/>
              <a:chOff x="10771642" y="2700973"/>
              <a:chExt cx="1016452" cy="901596"/>
            </a:xfrm>
          </p:grpSpPr>
          <p:grpSp>
            <p:nvGrpSpPr>
              <p:cNvPr id="44" name="object 2">
                <a:extLst>
                  <a:ext uri="{FF2B5EF4-FFF2-40B4-BE49-F238E27FC236}">
                    <a16:creationId xmlns:a16="http://schemas.microsoft.com/office/drawing/2014/main" id="{DE21F419-C37E-4430-AD54-7F8FB2AAE3D3}"/>
                  </a:ext>
                </a:extLst>
              </p:cNvPr>
              <p:cNvGrpSpPr/>
              <p:nvPr/>
            </p:nvGrpSpPr>
            <p:grpSpPr>
              <a:xfrm>
                <a:off x="10771642" y="2700973"/>
                <a:ext cx="1016452" cy="901596"/>
                <a:chOff x="7888223" y="3965447"/>
                <a:chExt cx="914400" cy="645160"/>
              </a:xfrm>
            </p:grpSpPr>
            <p:sp>
              <p:nvSpPr>
                <p:cNvPr id="86" name="object 3">
                  <a:extLst>
                    <a:ext uri="{FF2B5EF4-FFF2-40B4-BE49-F238E27FC236}">
                      <a16:creationId xmlns:a16="http://schemas.microsoft.com/office/drawing/2014/main" id="{EFF63D0D-53EB-46E7-82E1-3171B8C0FD41}"/>
                    </a:ext>
                  </a:extLst>
                </p:cNvPr>
                <p:cNvSpPr/>
                <p:nvPr/>
              </p:nvSpPr>
              <p:spPr>
                <a:xfrm>
                  <a:off x="7892795" y="3970019"/>
                  <a:ext cx="905510" cy="63563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05509" h="635635">
                      <a:moveTo>
                        <a:pt x="799337" y="0"/>
                      </a:moveTo>
                      <a:lnTo>
                        <a:pt x="105918" y="0"/>
                      </a:lnTo>
                      <a:lnTo>
                        <a:pt x="64668" y="8316"/>
                      </a:lnTo>
                      <a:lnTo>
                        <a:pt x="31003" y="31003"/>
                      </a:lnTo>
                      <a:lnTo>
                        <a:pt x="8316" y="64668"/>
                      </a:lnTo>
                      <a:lnTo>
                        <a:pt x="0" y="105917"/>
                      </a:lnTo>
                      <a:lnTo>
                        <a:pt x="0" y="529589"/>
                      </a:lnTo>
                      <a:lnTo>
                        <a:pt x="8316" y="570839"/>
                      </a:lnTo>
                      <a:lnTo>
                        <a:pt x="31003" y="604504"/>
                      </a:lnTo>
                      <a:lnTo>
                        <a:pt x="64668" y="627191"/>
                      </a:lnTo>
                      <a:lnTo>
                        <a:pt x="105918" y="635507"/>
                      </a:lnTo>
                      <a:lnTo>
                        <a:pt x="799337" y="635507"/>
                      </a:lnTo>
                      <a:lnTo>
                        <a:pt x="840587" y="627191"/>
                      </a:lnTo>
                      <a:lnTo>
                        <a:pt x="874252" y="604504"/>
                      </a:lnTo>
                      <a:lnTo>
                        <a:pt x="896939" y="570839"/>
                      </a:lnTo>
                      <a:lnTo>
                        <a:pt x="905255" y="529589"/>
                      </a:lnTo>
                      <a:lnTo>
                        <a:pt x="905255" y="105917"/>
                      </a:lnTo>
                      <a:lnTo>
                        <a:pt x="896939" y="64668"/>
                      </a:lnTo>
                      <a:lnTo>
                        <a:pt x="874252" y="31003"/>
                      </a:lnTo>
                      <a:lnTo>
                        <a:pt x="840587" y="8316"/>
                      </a:lnTo>
                      <a:lnTo>
                        <a:pt x="799337" y="0"/>
                      </a:lnTo>
                      <a:close/>
                    </a:path>
                  </a:pathLst>
                </a:custGeom>
                <a:solidFill>
                  <a:srgbClr val="9999FF"/>
                </a:solidFill>
              </p:spPr>
              <p:txBody>
                <a:bodyPr wrap="square" lIns="0" tIns="0" rIns="0" bIns="0" rtlCol="0"/>
                <a:lstStyle/>
                <a:p>
                  <a:endParaRPr sz="9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87" name="object 4">
                  <a:extLst>
                    <a:ext uri="{FF2B5EF4-FFF2-40B4-BE49-F238E27FC236}">
                      <a16:creationId xmlns:a16="http://schemas.microsoft.com/office/drawing/2014/main" id="{3BC4C138-1F90-4AD4-8434-37478086DBE1}"/>
                    </a:ext>
                  </a:extLst>
                </p:cNvPr>
                <p:cNvSpPr/>
                <p:nvPr/>
              </p:nvSpPr>
              <p:spPr>
                <a:xfrm>
                  <a:off x="7892795" y="3970019"/>
                  <a:ext cx="905510" cy="63563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05509" h="635635">
                      <a:moveTo>
                        <a:pt x="0" y="105917"/>
                      </a:moveTo>
                      <a:lnTo>
                        <a:pt x="8316" y="64668"/>
                      </a:lnTo>
                      <a:lnTo>
                        <a:pt x="31003" y="31003"/>
                      </a:lnTo>
                      <a:lnTo>
                        <a:pt x="64668" y="8316"/>
                      </a:lnTo>
                      <a:lnTo>
                        <a:pt x="105918" y="0"/>
                      </a:lnTo>
                      <a:lnTo>
                        <a:pt x="799337" y="0"/>
                      </a:lnTo>
                      <a:lnTo>
                        <a:pt x="840587" y="8316"/>
                      </a:lnTo>
                      <a:lnTo>
                        <a:pt x="874252" y="31003"/>
                      </a:lnTo>
                      <a:lnTo>
                        <a:pt x="896939" y="64668"/>
                      </a:lnTo>
                      <a:lnTo>
                        <a:pt x="905255" y="105917"/>
                      </a:lnTo>
                      <a:lnTo>
                        <a:pt x="905255" y="529589"/>
                      </a:lnTo>
                      <a:lnTo>
                        <a:pt x="896939" y="570839"/>
                      </a:lnTo>
                      <a:lnTo>
                        <a:pt x="874252" y="604504"/>
                      </a:lnTo>
                      <a:lnTo>
                        <a:pt x="840587" y="627191"/>
                      </a:lnTo>
                      <a:lnTo>
                        <a:pt x="799337" y="635507"/>
                      </a:lnTo>
                      <a:lnTo>
                        <a:pt x="105918" y="635507"/>
                      </a:lnTo>
                      <a:lnTo>
                        <a:pt x="64668" y="627191"/>
                      </a:lnTo>
                      <a:lnTo>
                        <a:pt x="31003" y="604504"/>
                      </a:lnTo>
                      <a:lnTo>
                        <a:pt x="8316" y="570839"/>
                      </a:lnTo>
                      <a:lnTo>
                        <a:pt x="0" y="529589"/>
                      </a:lnTo>
                      <a:lnTo>
                        <a:pt x="0" y="105917"/>
                      </a:lnTo>
                      <a:close/>
                    </a:path>
                  </a:pathLst>
                </a:custGeom>
                <a:ln w="9144">
                  <a:solidFill>
                    <a:srgbClr val="000000"/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 sz="9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65" name="object 212">
                <a:extLst>
                  <a:ext uri="{FF2B5EF4-FFF2-40B4-BE49-F238E27FC236}">
                    <a16:creationId xmlns:a16="http://schemas.microsoft.com/office/drawing/2014/main" id="{E5F61906-7E0F-4C2B-A598-861CD221176C}"/>
                  </a:ext>
                </a:extLst>
              </p:cNvPr>
              <p:cNvSpPr txBox="1"/>
              <p:nvPr/>
            </p:nvSpPr>
            <p:spPr>
              <a:xfrm>
                <a:off x="10895734" y="2777823"/>
                <a:ext cx="790573" cy="502914"/>
              </a:xfrm>
              <a:prstGeom prst="rect">
                <a:avLst/>
              </a:prstGeom>
            </p:spPr>
            <p:txBody>
              <a:bodyPr vert="horz" wrap="square" lIns="0" tIns="6787" rIns="0" bIns="0" rtlCol="0">
                <a:spAutoFit/>
              </a:bodyPr>
              <a:lstStyle/>
              <a:p>
                <a:pPr marL="6787" marR="2858" indent="357" algn="ctr">
                  <a:lnSpc>
                    <a:spcPct val="104600"/>
                  </a:lnSpc>
                  <a:spcBef>
                    <a:spcPts val="53"/>
                  </a:spcBef>
                </a:pPr>
                <a:r>
                  <a:rPr sz="900" spc="-37" dirty="0">
                    <a:uFill>
                      <a:solidFill>
                        <a:srgbClr val="009999"/>
                      </a:solidFill>
                    </a:uFill>
                    <a:latin typeface="Arial" panose="020B0604020202020204" pitchFamily="34" charset="0"/>
                    <a:cs typeface="Arial" panose="020B0604020202020204" pitchFamily="34" charset="0"/>
                    <a:hlinkClick r:id="" action="ppaction://noaction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E</a:t>
                </a:r>
                <a:r>
                  <a:rPr sz="900" spc="-28" dirty="0">
                    <a:uFill>
                      <a:solidFill>
                        <a:srgbClr val="009999"/>
                      </a:solidFill>
                    </a:uFill>
                    <a:latin typeface="Arial" panose="020B0604020202020204" pitchFamily="34" charset="0"/>
                    <a:cs typeface="Arial" panose="020B0604020202020204" pitchFamily="34" charset="0"/>
                    <a:hlinkClick r:id="" action="ppaction://noaction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n</a:t>
                </a:r>
                <a:r>
                  <a:rPr sz="900" spc="-14" dirty="0">
                    <a:uFill>
                      <a:solidFill>
                        <a:srgbClr val="009999"/>
                      </a:solidFill>
                    </a:uFill>
                    <a:latin typeface="Arial" panose="020B0604020202020204" pitchFamily="34" charset="0"/>
                    <a:cs typeface="Arial" panose="020B0604020202020204" pitchFamily="34" charset="0"/>
                    <a:hlinkClick r:id="" action="ppaction://noaction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 </a:t>
                </a:r>
                <a:r>
                  <a:rPr sz="900" spc="-28" dirty="0">
                    <a:uFill>
                      <a:solidFill>
                        <a:srgbClr val="009999"/>
                      </a:solidFill>
                    </a:uFill>
                    <a:latin typeface="Arial" panose="020B0604020202020204" pitchFamily="34" charset="0"/>
                    <a:cs typeface="Arial" panose="020B0604020202020204" pitchFamily="34" charset="0"/>
                    <a:hlinkClick r:id="" action="ppaction://noaction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ca</a:t>
                </a:r>
                <a:r>
                  <a:rPr sz="900" spc="-25" dirty="0">
                    <a:uFill>
                      <a:solidFill>
                        <a:srgbClr val="009999"/>
                      </a:solidFill>
                    </a:uFill>
                    <a:latin typeface="Arial" panose="020B0604020202020204" pitchFamily="34" charset="0"/>
                    <a:cs typeface="Arial" panose="020B0604020202020204" pitchFamily="34" charset="0"/>
                    <a:hlinkClick r:id="" action="ppaction://noaction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s </a:t>
                </a:r>
                <a:r>
                  <a:rPr sz="900" spc="-28" dirty="0">
                    <a:uFill>
                      <a:solidFill>
                        <a:srgbClr val="009999"/>
                      </a:solidFill>
                    </a:uFill>
                    <a:latin typeface="Arial" panose="020B0604020202020204" pitchFamily="34" charset="0"/>
                    <a:cs typeface="Arial" panose="020B0604020202020204" pitchFamily="34" charset="0"/>
                    <a:hlinkClick r:id="" action="ppaction://noaction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d</a:t>
                </a:r>
                <a:r>
                  <a:rPr sz="900" spc="-14" dirty="0">
                    <a:uFill>
                      <a:solidFill>
                        <a:srgbClr val="009999"/>
                      </a:solidFill>
                    </a:uFill>
                    <a:latin typeface="Arial" panose="020B0604020202020204" pitchFamily="34" charset="0"/>
                    <a:cs typeface="Arial" panose="020B0604020202020204" pitchFamily="34" charset="0"/>
                    <a:hlinkClick r:id="" action="ppaction://noaction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’</a:t>
                </a:r>
                <a:r>
                  <a:rPr sz="900" spc="-23" dirty="0">
                    <a:uFill>
                      <a:solidFill>
                        <a:srgbClr val="009999"/>
                      </a:solidFill>
                    </a:uFill>
                    <a:latin typeface="Arial" panose="020B0604020202020204" pitchFamily="34" charset="0"/>
                    <a:cs typeface="Arial" panose="020B0604020202020204" pitchFamily="34" charset="0"/>
                    <a:hlinkClick r:id="" action="ppaction://noaction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atteint</a:t>
                </a:r>
                <a:r>
                  <a:rPr sz="900" spc="-28" dirty="0">
                    <a:uFill>
                      <a:solidFill>
                        <a:srgbClr val="009999"/>
                      </a:solidFill>
                    </a:uFill>
                    <a:latin typeface="Arial" panose="020B0604020202020204" pitchFamily="34" charset="0"/>
                    <a:cs typeface="Arial" panose="020B0604020202020204" pitchFamily="34" charset="0"/>
                    <a:hlinkClick r:id="" action="ppaction://noaction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e</a:t>
                </a:r>
                <a:r>
                  <a:rPr sz="900" spc="-23" dirty="0">
                    <a:uFill>
                      <a:solidFill>
                        <a:srgbClr val="009999"/>
                      </a:solidFill>
                    </a:uFill>
                    <a:latin typeface="Arial" panose="020B0604020202020204" pitchFamily="34" charset="0"/>
                    <a:cs typeface="Arial" panose="020B0604020202020204" pitchFamily="34" charset="0"/>
                    <a:hlinkClick r:id="" action="ppaction://noaction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 </a:t>
                </a:r>
                <a:r>
                  <a:rPr sz="900" spc="-25" dirty="0">
                    <a:uFill>
                      <a:solidFill>
                        <a:srgbClr val="009999"/>
                      </a:solidFill>
                    </a:uFill>
                    <a:latin typeface="Arial" panose="020B0604020202020204" pitchFamily="34" charset="0"/>
                    <a:cs typeface="Arial" panose="020B0604020202020204" pitchFamily="34" charset="0"/>
                    <a:hlinkClick r:id="" action="ppaction://noaction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aux </a:t>
                </a:r>
                <a:r>
                  <a:rPr sz="900" spc="-14" dirty="0">
                    <a:latin typeface="Arial" panose="020B0604020202020204" pitchFamily="34" charset="0"/>
                    <a:cs typeface="Arial" panose="020B0604020202020204" pitchFamily="34" charset="0"/>
                    <a:hlinkClick r:id="" action="ppaction://noaction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 </a:t>
                </a:r>
                <a:r>
                  <a:rPr sz="900" spc="-28" dirty="0">
                    <a:uFill>
                      <a:solidFill>
                        <a:srgbClr val="009999"/>
                      </a:solidFill>
                    </a:uFill>
                    <a:latin typeface="Arial" panose="020B0604020202020204" pitchFamily="34" charset="0"/>
                    <a:cs typeface="Arial" panose="020B0604020202020204" pitchFamily="34" charset="0"/>
                    <a:hlinkClick r:id="" action="ppaction://noaction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b</a:t>
                </a:r>
                <a:r>
                  <a:rPr sz="900" spc="-14" dirty="0">
                    <a:uFill>
                      <a:solidFill>
                        <a:srgbClr val="009999"/>
                      </a:solidFill>
                    </a:uFill>
                    <a:latin typeface="Arial" panose="020B0604020202020204" pitchFamily="34" charset="0"/>
                    <a:cs typeface="Arial" panose="020B0604020202020204" pitchFamily="34" charset="0"/>
                    <a:hlinkClick r:id="" action="ppaction://noaction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i</a:t>
                </a:r>
                <a:r>
                  <a:rPr sz="900" spc="-28" dirty="0">
                    <a:uFill>
                      <a:solidFill>
                        <a:srgbClr val="009999"/>
                      </a:solidFill>
                    </a:uFill>
                    <a:latin typeface="Arial" panose="020B0604020202020204" pitchFamily="34" charset="0"/>
                    <a:cs typeface="Arial" panose="020B0604020202020204" pitchFamily="34" charset="0"/>
                    <a:hlinkClick r:id="" action="ppaction://noaction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en</a:t>
                </a:r>
                <a:r>
                  <a:rPr sz="900" spc="-25" dirty="0">
                    <a:uFill>
                      <a:solidFill>
                        <a:srgbClr val="009999"/>
                      </a:solidFill>
                    </a:uFill>
                    <a:latin typeface="Arial" panose="020B0604020202020204" pitchFamily="34" charset="0"/>
                    <a:cs typeface="Arial" panose="020B0604020202020204" pitchFamily="34" charset="0"/>
                    <a:hlinkClick r:id="" action="ppaction://noaction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s</a:t>
                </a:r>
                <a:r>
                  <a:rPr sz="900" spc="-17" dirty="0">
                    <a:uFill>
                      <a:solidFill>
                        <a:srgbClr val="009999"/>
                      </a:solidFill>
                    </a:uFill>
                    <a:latin typeface="Arial" panose="020B0604020202020204" pitchFamily="34" charset="0"/>
                    <a:cs typeface="Arial" panose="020B0604020202020204" pitchFamily="34" charset="0"/>
                    <a:hlinkClick r:id="" action="ppaction://noaction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 </a:t>
                </a:r>
                <a:r>
                  <a:rPr sz="900" spc="-31" dirty="0">
                    <a:uFill>
                      <a:solidFill>
                        <a:srgbClr val="009999"/>
                      </a:solidFill>
                    </a:uFill>
                    <a:latin typeface="Arial" panose="020B0604020202020204" pitchFamily="34" charset="0"/>
                    <a:cs typeface="Arial" panose="020B0604020202020204" pitchFamily="34" charset="0"/>
                    <a:hlinkClick r:id="" action="ppaction://noaction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o</a:t>
                </a:r>
                <a:r>
                  <a:rPr sz="900" spc="-28" dirty="0">
                    <a:uFill>
                      <a:solidFill>
                        <a:srgbClr val="009999"/>
                      </a:solidFill>
                    </a:uFill>
                    <a:latin typeface="Arial" panose="020B0604020202020204" pitchFamily="34" charset="0"/>
                    <a:cs typeface="Arial" panose="020B0604020202020204" pitchFamily="34" charset="0"/>
                    <a:hlinkClick r:id="" action="ppaction://noaction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u</a:t>
                </a:r>
                <a:r>
                  <a:rPr sz="900" spc="-14" dirty="0">
                    <a:uFill>
                      <a:solidFill>
                        <a:srgbClr val="009999"/>
                      </a:solidFill>
                    </a:uFill>
                    <a:latin typeface="Arial" panose="020B0604020202020204" pitchFamily="34" charset="0"/>
                    <a:cs typeface="Arial" panose="020B0604020202020204" pitchFamily="34" charset="0"/>
                    <a:hlinkClick r:id="" action="ppaction://noaction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 </a:t>
                </a:r>
                <a:r>
                  <a:rPr sz="900" spc="-25" dirty="0">
                    <a:uFill>
                      <a:solidFill>
                        <a:srgbClr val="009999"/>
                      </a:solidFill>
                    </a:uFill>
                    <a:latin typeface="Arial" panose="020B0604020202020204" pitchFamily="34" charset="0"/>
                    <a:cs typeface="Arial" panose="020B0604020202020204" pitchFamily="34" charset="0"/>
                    <a:hlinkClick r:id="" action="ppaction://noaction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aux </a:t>
                </a:r>
                <a:r>
                  <a:rPr sz="900" spc="-14" dirty="0">
                    <a:latin typeface="Arial" panose="020B0604020202020204" pitchFamily="34" charset="0"/>
                    <a:cs typeface="Arial" panose="020B0604020202020204" pitchFamily="34" charset="0"/>
                    <a:hlinkClick r:id="" action="ppaction://noaction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 </a:t>
                </a:r>
                <a:r>
                  <a:rPr sz="900" spc="-25" dirty="0">
                    <a:uFill>
                      <a:solidFill>
                        <a:srgbClr val="009999"/>
                      </a:solidFill>
                    </a:uFill>
                    <a:latin typeface="Arial" panose="020B0604020202020204" pitchFamily="34" charset="0"/>
                    <a:cs typeface="Arial" panose="020B0604020202020204" pitchFamily="34" charset="0"/>
                    <a:hlinkClick r:id="" action="ppaction://noaction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per</a:t>
                </a:r>
                <a:r>
                  <a:rPr sz="900" spc="-28" dirty="0">
                    <a:uFill>
                      <a:solidFill>
                        <a:srgbClr val="009999"/>
                      </a:solidFill>
                    </a:uFill>
                    <a:latin typeface="Arial" panose="020B0604020202020204" pitchFamily="34" charset="0"/>
                    <a:cs typeface="Arial" panose="020B0604020202020204" pitchFamily="34" charset="0"/>
                    <a:hlinkClick r:id="" action="ppaction://noaction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sonnes</a:t>
                </a:r>
                <a:r>
                  <a:rPr sz="900" spc="-14" dirty="0">
                    <a:uFill>
                      <a:solidFill>
                        <a:srgbClr val="009999"/>
                      </a:solidFill>
                    </a:uFill>
                    <a:latin typeface="Arial" panose="020B0604020202020204" pitchFamily="34" charset="0"/>
                    <a:cs typeface="Arial" panose="020B0604020202020204" pitchFamily="34" charset="0"/>
                    <a:hlinkClick r:id="" action="ppaction://noaction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,</a:t>
                </a:r>
                <a:r>
                  <a:rPr sz="900" spc="-23" dirty="0">
                    <a:uFill>
                      <a:solidFill>
                        <a:srgbClr val="009999"/>
                      </a:solidFill>
                    </a:uFill>
                    <a:latin typeface="Arial" panose="020B0604020202020204" pitchFamily="34" charset="0"/>
                    <a:cs typeface="Arial" panose="020B0604020202020204" pitchFamily="34" charset="0"/>
                    <a:hlinkClick r:id="" action="ppaction://noaction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 </a:t>
                </a:r>
                <a:r>
                  <a:rPr sz="900" spc="-28" dirty="0">
                    <a:uFill>
                      <a:solidFill>
                        <a:srgbClr val="009999"/>
                      </a:solidFill>
                    </a:uFill>
                    <a:latin typeface="Arial" panose="020B0604020202020204" pitchFamily="34" charset="0"/>
                    <a:cs typeface="Arial" panose="020B0604020202020204" pitchFamily="34" charset="0"/>
                    <a:hlinkClick r:id="" action="ppaction://noaction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pose</a:t>
                </a:r>
                <a:r>
                  <a:rPr sz="900" spc="-17" dirty="0">
                    <a:uFill>
                      <a:solidFill>
                        <a:srgbClr val="009999"/>
                      </a:solidFill>
                    </a:uFill>
                    <a:latin typeface="Arial" panose="020B0604020202020204" pitchFamily="34" charset="0"/>
                    <a:cs typeface="Arial" panose="020B0604020202020204" pitchFamily="34" charset="0"/>
                    <a:hlinkClick r:id="" action="ppaction://noaction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r</a:t>
                </a:r>
                <a:r>
                  <a:rPr sz="900" spc="-20" dirty="0">
                    <a:uFill>
                      <a:solidFill>
                        <a:srgbClr val="009999"/>
                      </a:solidFill>
                    </a:uFill>
                    <a:latin typeface="Arial" panose="020B0604020202020204" pitchFamily="34" charset="0"/>
                    <a:cs typeface="Arial" panose="020B0604020202020204" pitchFamily="34" charset="0"/>
                    <a:hlinkClick r:id="" action="ppaction://noaction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 </a:t>
                </a:r>
                <a:r>
                  <a:rPr sz="900" spc="-28" dirty="0" err="1">
                    <a:uFill>
                      <a:solidFill>
                        <a:srgbClr val="009999"/>
                      </a:solidFill>
                    </a:uFill>
                    <a:latin typeface="Arial" panose="020B0604020202020204" pitchFamily="34" charset="0"/>
                    <a:cs typeface="Arial" panose="020B0604020202020204" pitchFamily="34" charset="0"/>
                    <a:hlinkClick r:id="" action="ppaction://noaction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une</a:t>
                </a:r>
                <a:r>
                  <a:rPr sz="900" spc="-28" dirty="0">
                    <a:uFill>
                      <a:solidFill>
                        <a:srgbClr val="009999"/>
                      </a:solidFill>
                    </a:uFill>
                    <a:latin typeface="Arial" panose="020B0604020202020204" pitchFamily="34" charset="0"/>
                    <a:cs typeface="Arial" panose="020B0604020202020204" pitchFamily="34" charset="0"/>
                    <a:hlinkClick r:id="" action="ppaction://noaction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 </a:t>
                </a:r>
                <a:r>
                  <a:rPr sz="900" spc="-17" dirty="0">
                    <a:latin typeface="Arial" panose="020B0604020202020204" pitchFamily="34" charset="0"/>
                    <a:cs typeface="Arial" panose="020B0604020202020204" pitchFamily="34" charset="0"/>
                    <a:hlinkClick r:id="" action="ppaction://noaction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 </a:t>
                </a:r>
                <a:r>
                  <a:rPr sz="900" spc="-17" dirty="0" err="1">
                    <a:uFill>
                      <a:solidFill>
                        <a:srgbClr val="009999"/>
                      </a:solidFill>
                    </a:uFill>
                    <a:latin typeface="Arial" panose="020B0604020202020204" pitchFamily="34" charset="0"/>
                    <a:cs typeface="Arial" panose="020B0604020202020204" pitchFamily="34" charset="0"/>
                    <a:hlinkClick r:id="" action="ppaction://noaction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r</a:t>
                </a:r>
                <a:r>
                  <a:rPr sz="900" spc="-25" dirty="0" err="1">
                    <a:uFill>
                      <a:solidFill>
                        <a:srgbClr val="009999"/>
                      </a:solidFill>
                    </a:uFill>
                    <a:latin typeface="Arial" panose="020B0604020202020204" pitchFamily="34" charset="0"/>
                    <a:cs typeface="Arial" panose="020B0604020202020204" pitchFamily="34" charset="0"/>
                    <a:hlinkClick r:id="" action="ppaction://noaction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épar</a:t>
                </a:r>
                <a:r>
                  <a:rPr sz="900" spc="-23" dirty="0" err="1">
                    <a:uFill>
                      <a:solidFill>
                        <a:srgbClr val="009999"/>
                      </a:solidFill>
                    </a:uFill>
                    <a:latin typeface="Arial" panose="020B0604020202020204" pitchFamily="34" charset="0"/>
                    <a:cs typeface="Arial" panose="020B0604020202020204" pitchFamily="34" charset="0"/>
                    <a:hlinkClick r:id="" action="ppaction://noaction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at</a:t>
                </a:r>
                <a:r>
                  <a:rPr sz="900" spc="-14" dirty="0" err="1">
                    <a:uFill>
                      <a:solidFill>
                        <a:srgbClr val="009999"/>
                      </a:solidFill>
                    </a:uFill>
                    <a:latin typeface="Arial" panose="020B0604020202020204" pitchFamily="34" charset="0"/>
                    <a:cs typeface="Arial" panose="020B0604020202020204" pitchFamily="34" charset="0"/>
                    <a:hlinkClick r:id="" action="ppaction://noaction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i</a:t>
                </a:r>
                <a:r>
                  <a:rPr sz="900" spc="-28" dirty="0" err="1">
                    <a:uFill>
                      <a:solidFill>
                        <a:srgbClr val="009999"/>
                      </a:solidFill>
                    </a:uFill>
                    <a:latin typeface="Arial" panose="020B0604020202020204" pitchFamily="34" charset="0"/>
                    <a:cs typeface="Arial" panose="020B0604020202020204" pitchFamily="34" charset="0"/>
                    <a:hlinkClick r:id="" action="ppaction://noaction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on</a:t>
                </a:r>
                <a:endParaRPr sz="9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cxnSp>
          <p:nvCxnSpPr>
            <p:cNvPr id="200" name="Connecteur droit 199">
              <a:extLst>
                <a:ext uri="{FF2B5EF4-FFF2-40B4-BE49-F238E27FC236}">
                  <a16:creationId xmlns:a16="http://schemas.microsoft.com/office/drawing/2014/main" id="{B467413A-D8A4-438F-8955-13BBDEAA26FA}"/>
                </a:ext>
              </a:extLst>
            </p:cNvPr>
            <p:cNvCxnSpPr/>
            <p:nvPr/>
          </p:nvCxnSpPr>
          <p:spPr>
            <a:xfrm flipV="1">
              <a:off x="5817014" y="5645710"/>
              <a:ext cx="186307" cy="35869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2" name="Connecteur droit 201">
              <a:extLst>
                <a:ext uri="{FF2B5EF4-FFF2-40B4-BE49-F238E27FC236}">
                  <a16:creationId xmlns:a16="http://schemas.microsoft.com/office/drawing/2014/main" id="{50C43921-E3F8-400D-BC7C-D15F58E4C263}"/>
                </a:ext>
              </a:extLst>
            </p:cNvPr>
            <p:cNvCxnSpPr/>
            <p:nvPr/>
          </p:nvCxnSpPr>
          <p:spPr>
            <a:xfrm flipH="1" flipV="1">
              <a:off x="4252617" y="5638076"/>
              <a:ext cx="331983" cy="36120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4" name="Connecteur droit 203">
              <a:extLst>
                <a:ext uri="{FF2B5EF4-FFF2-40B4-BE49-F238E27FC236}">
                  <a16:creationId xmlns:a16="http://schemas.microsoft.com/office/drawing/2014/main" id="{0B9B6282-5421-40CB-8DCC-39A8D1D65A46}"/>
                </a:ext>
              </a:extLst>
            </p:cNvPr>
            <p:cNvCxnSpPr/>
            <p:nvPr/>
          </p:nvCxnSpPr>
          <p:spPr>
            <a:xfrm flipH="1">
              <a:off x="4213050" y="6099665"/>
              <a:ext cx="365069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6" name="Connecteur droit 205">
              <a:extLst>
                <a:ext uri="{FF2B5EF4-FFF2-40B4-BE49-F238E27FC236}">
                  <a16:creationId xmlns:a16="http://schemas.microsoft.com/office/drawing/2014/main" id="{5C392812-BB5E-4303-820A-636E5E954DEE}"/>
                </a:ext>
              </a:extLst>
            </p:cNvPr>
            <p:cNvCxnSpPr/>
            <p:nvPr/>
          </p:nvCxnSpPr>
          <p:spPr>
            <a:xfrm flipH="1">
              <a:off x="4289379" y="6166017"/>
              <a:ext cx="331484" cy="32255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8" name="Connecteur droit 207">
              <a:extLst>
                <a:ext uri="{FF2B5EF4-FFF2-40B4-BE49-F238E27FC236}">
                  <a16:creationId xmlns:a16="http://schemas.microsoft.com/office/drawing/2014/main" id="{D7DB1D76-6D1C-44F0-A68A-3E7EDB978861}"/>
                </a:ext>
              </a:extLst>
            </p:cNvPr>
            <p:cNvCxnSpPr/>
            <p:nvPr/>
          </p:nvCxnSpPr>
          <p:spPr>
            <a:xfrm>
              <a:off x="4982158" y="6166017"/>
              <a:ext cx="0" cy="6715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2" name="Connecteur droit 211">
              <a:extLst>
                <a:ext uri="{FF2B5EF4-FFF2-40B4-BE49-F238E27FC236}">
                  <a16:creationId xmlns:a16="http://schemas.microsoft.com/office/drawing/2014/main" id="{BA98D57E-71B3-48AB-8D2C-56377B29257F}"/>
                </a:ext>
              </a:extLst>
            </p:cNvPr>
            <p:cNvCxnSpPr/>
            <p:nvPr/>
          </p:nvCxnSpPr>
          <p:spPr>
            <a:xfrm>
              <a:off x="5755144" y="6164861"/>
              <a:ext cx="352726" cy="19295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0" name="object 156">
            <a:extLst>
              <a:ext uri="{FF2B5EF4-FFF2-40B4-BE49-F238E27FC236}">
                <a16:creationId xmlns:a16="http://schemas.microsoft.com/office/drawing/2014/main" id="{8F491D61-D7F7-446F-A23A-695D79D2E69C}"/>
              </a:ext>
            </a:extLst>
          </p:cNvPr>
          <p:cNvSpPr txBox="1"/>
          <p:nvPr/>
        </p:nvSpPr>
        <p:spPr>
          <a:xfrm>
            <a:off x="1631114" y="256132"/>
            <a:ext cx="3746274" cy="338619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66794" marR="54650" algn="ctr">
              <a:spcBef>
                <a:spcPts val="315"/>
              </a:spcBef>
            </a:pPr>
            <a:r>
              <a:rPr lang="fr-FR" sz="675" b="1" spc="-3" dirty="0">
                <a:latin typeface="Arial"/>
                <a:cs typeface="Arial"/>
              </a:rPr>
              <a:t>Exemples de </a:t>
            </a:r>
            <a:r>
              <a:rPr sz="675" b="1" dirty="0">
                <a:latin typeface="Arial"/>
                <a:cs typeface="Arial"/>
              </a:rPr>
              <a:t>postures, démarches et dispositifs </a:t>
            </a:r>
            <a:r>
              <a:rPr sz="675" b="1" spc="3" dirty="0">
                <a:latin typeface="Arial"/>
                <a:cs typeface="Arial"/>
              </a:rPr>
              <a:t> </a:t>
            </a:r>
            <a:r>
              <a:rPr sz="675" b="1" spc="-3" dirty="0">
                <a:latin typeface="Arial"/>
                <a:cs typeface="Arial"/>
              </a:rPr>
              <a:t>pédagogiques</a:t>
            </a:r>
            <a:r>
              <a:rPr sz="675" b="1" spc="14" dirty="0">
                <a:latin typeface="Arial"/>
                <a:cs typeface="Arial"/>
              </a:rPr>
              <a:t> </a:t>
            </a:r>
            <a:r>
              <a:rPr sz="675" b="1" dirty="0" err="1">
                <a:latin typeface="Arial"/>
                <a:cs typeface="Arial"/>
              </a:rPr>
              <a:t>favorables</a:t>
            </a:r>
            <a:r>
              <a:rPr sz="675" b="1" spc="107" dirty="0">
                <a:latin typeface="Arial"/>
                <a:cs typeface="Arial"/>
              </a:rPr>
              <a:t> </a:t>
            </a:r>
            <a:r>
              <a:rPr sz="675" b="1" spc="-3" dirty="0">
                <a:latin typeface="Arial"/>
                <a:cs typeface="Arial"/>
              </a:rPr>
              <a:t> </a:t>
            </a:r>
            <a:endParaRPr lang="fr-FR" sz="675" b="1" spc="-3" dirty="0">
              <a:latin typeface="Arial"/>
              <a:cs typeface="Arial"/>
            </a:endParaRPr>
          </a:p>
          <a:p>
            <a:pPr marL="66794" marR="54650" algn="ctr">
              <a:spcBef>
                <a:spcPts val="315"/>
              </a:spcBef>
            </a:pPr>
            <a:r>
              <a:rPr lang="fr-FR" sz="1013" b="1" spc="-3" dirty="0">
                <a:latin typeface="Arial"/>
                <a:cs typeface="Arial"/>
              </a:rPr>
              <a:t>Cycles 2 et 3</a:t>
            </a:r>
            <a:endParaRPr sz="675" dirty="0">
              <a:latin typeface="Arial"/>
              <a:cs typeface="Arial"/>
            </a:endParaRPr>
          </a:p>
        </p:txBody>
      </p:sp>
      <p:sp>
        <p:nvSpPr>
          <p:cNvPr id="101" name="object 196">
            <a:extLst>
              <a:ext uri="{FF2B5EF4-FFF2-40B4-BE49-F238E27FC236}">
                <a16:creationId xmlns:a16="http://schemas.microsoft.com/office/drawing/2014/main" id="{4E7EEA25-7132-437C-BD12-6301D1117EE4}"/>
              </a:ext>
            </a:extLst>
          </p:cNvPr>
          <p:cNvSpPr txBox="1"/>
          <p:nvPr/>
        </p:nvSpPr>
        <p:spPr>
          <a:xfrm>
            <a:off x="2189555" y="11842388"/>
            <a:ext cx="2111385" cy="93480"/>
          </a:xfrm>
          <a:prstGeom prst="rect">
            <a:avLst/>
          </a:prstGeom>
        </p:spPr>
        <p:txBody>
          <a:bodyPr vert="horz" wrap="square" lIns="0" tIns="6787" rIns="0" bIns="0" rtlCol="0">
            <a:spAutoFit/>
          </a:bodyPr>
          <a:lstStyle/>
          <a:p>
            <a:pPr marL="7144">
              <a:spcBef>
                <a:spcPts val="53"/>
              </a:spcBef>
            </a:pPr>
            <a:r>
              <a:rPr lang="fr-FR" sz="563" dirty="0">
                <a:latin typeface="Arial MT"/>
                <a:cs typeface="Arial MT"/>
              </a:rPr>
              <a:t>Adaptation de </a:t>
            </a:r>
            <a:r>
              <a:rPr sz="563" dirty="0">
                <a:latin typeface="Arial MT"/>
                <a:cs typeface="Arial MT"/>
              </a:rPr>
              <a:t>Pascale</a:t>
            </a:r>
            <a:r>
              <a:rPr sz="563" spc="-17" dirty="0">
                <a:latin typeface="Arial MT"/>
                <a:cs typeface="Arial MT"/>
              </a:rPr>
              <a:t> </a:t>
            </a:r>
            <a:r>
              <a:rPr sz="563" dirty="0">
                <a:latin typeface="Arial MT"/>
                <a:cs typeface="Arial MT"/>
              </a:rPr>
              <a:t>Mignot</a:t>
            </a:r>
            <a:r>
              <a:rPr sz="563" spc="-8" dirty="0">
                <a:latin typeface="Arial MT"/>
                <a:cs typeface="Arial MT"/>
              </a:rPr>
              <a:t> </a:t>
            </a:r>
            <a:r>
              <a:rPr sz="563" dirty="0">
                <a:latin typeface="Arial MT"/>
                <a:cs typeface="Arial MT"/>
              </a:rPr>
              <a:t>Vota,</a:t>
            </a:r>
            <a:r>
              <a:rPr sz="563" spc="-23" dirty="0">
                <a:latin typeface="Arial MT"/>
                <a:cs typeface="Arial MT"/>
              </a:rPr>
              <a:t> </a:t>
            </a:r>
            <a:r>
              <a:rPr sz="563" dirty="0">
                <a:latin typeface="Arial MT"/>
                <a:cs typeface="Arial MT"/>
              </a:rPr>
              <a:t>CPC</a:t>
            </a:r>
            <a:r>
              <a:rPr sz="563" spc="-6" dirty="0">
                <a:latin typeface="Arial MT"/>
                <a:cs typeface="Arial MT"/>
              </a:rPr>
              <a:t> </a:t>
            </a:r>
            <a:r>
              <a:rPr sz="563" dirty="0">
                <a:latin typeface="Arial MT"/>
                <a:cs typeface="Arial MT"/>
              </a:rPr>
              <a:t>Lyon</a:t>
            </a:r>
            <a:r>
              <a:rPr sz="563" spc="-3" dirty="0">
                <a:latin typeface="Arial MT"/>
                <a:cs typeface="Arial MT"/>
              </a:rPr>
              <a:t> </a:t>
            </a:r>
            <a:r>
              <a:rPr sz="563" dirty="0">
                <a:latin typeface="Arial MT"/>
                <a:cs typeface="Arial MT"/>
              </a:rPr>
              <a:t>5ème</a:t>
            </a:r>
            <a:r>
              <a:rPr sz="563" spc="-28" dirty="0">
                <a:latin typeface="Arial MT"/>
                <a:cs typeface="Arial MT"/>
              </a:rPr>
              <a:t> </a:t>
            </a:r>
            <a:r>
              <a:rPr sz="563" dirty="0">
                <a:latin typeface="Arial MT"/>
                <a:cs typeface="Arial MT"/>
              </a:rPr>
              <a:t>1er</a:t>
            </a:r>
            <a:r>
              <a:rPr sz="563" spc="-14" dirty="0">
                <a:latin typeface="Arial MT"/>
                <a:cs typeface="Arial MT"/>
              </a:rPr>
              <a:t> </a:t>
            </a:r>
            <a:r>
              <a:rPr sz="563" dirty="0">
                <a:latin typeface="Arial MT"/>
                <a:cs typeface="Arial MT"/>
              </a:rPr>
              <a:t>-</a:t>
            </a:r>
            <a:r>
              <a:rPr sz="563" spc="-11" dirty="0">
                <a:latin typeface="Arial MT"/>
                <a:cs typeface="Arial MT"/>
              </a:rPr>
              <a:t> 2017</a:t>
            </a:r>
            <a:endParaRPr sz="563" dirty="0">
              <a:latin typeface="Arial MT"/>
              <a:cs typeface="Arial MT"/>
            </a:endParaRPr>
          </a:p>
        </p:txBody>
      </p:sp>
    </p:spTree>
    <p:extLst>
      <p:ext uri="{BB962C8B-B14F-4D97-AF65-F5344CB8AC3E}">
        <p14:creationId xmlns:p14="http://schemas.microsoft.com/office/powerpoint/2010/main" val="34312440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 2">
            <a:extLst>
              <a:ext uri="{FF2B5EF4-FFF2-40B4-BE49-F238E27FC236}">
                <a16:creationId xmlns:a16="http://schemas.microsoft.com/office/drawing/2014/main" id="{2E3C84EB-D2E9-4B76-A2BC-A580F8BBC683}"/>
              </a:ext>
            </a:extLst>
          </p:cNvPr>
          <p:cNvGrpSpPr/>
          <p:nvPr/>
        </p:nvGrpSpPr>
        <p:grpSpPr>
          <a:xfrm>
            <a:off x="769545" y="2697024"/>
            <a:ext cx="4740966" cy="4688513"/>
            <a:chOff x="957114" y="4830625"/>
            <a:chExt cx="4740966" cy="2899740"/>
          </a:xfrm>
        </p:grpSpPr>
        <p:grpSp>
          <p:nvGrpSpPr>
            <p:cNvPr id="6" name="object 17">
              <a:extLst>
                <a:ext uri="{FF2B5EF4-FFF2-40B4-BE49-F238E27FC236}">
                  <a16:creationId xmlns:a16="http://schemas.microsoft.com/office/drawing/2014/main" id="{C1574013-4267-4FB0-ADEC-380179D99990}"/>
                </a:ext>
              </a:extLst>
            </p:cNvPr>
            <p:cNvGrpSpPr/>
            <p:nvPr/>
          </p:nvGrpSpPr>
          <p:grpSpPr>
            <a:xfrm>
              <a:off x="957114" y="6238441"/>
              <a:ext cx="1363570" cy="701878"/>
              <a:chOff x="664463" y="4657344"/>
              <a:chExt cx="870585" cy="614680"/>
            </a:xfrm>
          </p:grpSpPr>
          <p:sp>
            <p:nvSpPr>
              <p:cNvPr id="41" name="object 18">
                <a:extLst>
                  <a:ext uri="{FF2B5EF4-FFF2-40B4-BE49-F238E27FC236}">
                    <a16:creationId xmlns:a16="http://schemas.microsoft.com/office/drawing/2014/main" id="{34264D4C-DF8A-4DF4-91FD-D36B31FB2536}"/>
                  </a:ext>
                </a:extLst>
              </p:cNvPr>
              <p:cNvSpPr/>
              <p:nvPr/>
            </p:nvSpPr>
            <p:spPr>
              <a:xfrm>
                <a:off x="669035" y="4661916"/>
                <a:ext cx="861060" cy="605155"/>
              </a:xfrm>
              <a:custGeom>
                <a:avLst/>
                <a:gdLst/>
                <a:ahLst/>
                <a:cxnLst/>
                <a:rect l="l" t="t" r="r" b="b"/>
                <a:pathLst>
                  <a:path w="861060" h="605154">
                    <a:moveTo>
                      <a:pt x="760222" y="0"/>
                    </a:moveTo>
                    <a:lnTo>
                      <a:pt x="100837" y="0"/>
                    </a:lnTo>
                    <a:lnTo>
                      <a:pt x="61588" y="7915"/>
                    </a:lnTo>
                    <a:lnTo>
                      <a:pt x="29535" y="29511"/>
                    </a:lnTo>
                    <a:lnTo>
                      <a:pt x="7924" y="61561"/>
                    </a:lnTo>
                    <a:lnTo>
                      <a:pt x="0" y="100837"/>
                    </a:lnTo>
                    <a:lnTo>
                      <a:pt x="0" y="504189"/>
                    </a:lnTo>
                    <a:lnTo>
                      <a:pt x="7924" y="543466"/>
                    </a:lnTo>
                    <a:lnTo>
                      <a:pt x="29535" y="575516"/>
                    </a:lnTo>
                    <a:lnTo>
                      <a:pt x="61588" y="597112"/>
                    </a:lnTo>
                    <a:lnTo>
                      <a:pt x="100837" y="605027"/>
                    </a:lnTo>
                    <a:lnTo>
                      <a:pt x="760222" y="605027"/>
                    </a:lnTo>
                    <a:lnTo>
                      <a:pt x="799498" y="597112"/>
                    </a:lnTo>
                    <a:lnTo>
                      <a:pt x="831548" y="575516"/>
                    </a:lnTo>
                    <a:lnTo>
                      <a:pt x="853144" y="543466"/>
                    </a:lnTo>
                    <a:lnTo>
                      <a:pt x="861060" y="504189"/>
                    </a:lnTo>
                    <a:lnTo>
                      <a:pt x="861060" y="100837"/>
                    </a:lnTo>
                    <a:lnTo>
                      <a:pt x="853144" y="61561"/>
                    </a:lnTo>
                    <a:lnTo>
                      <a:pt x="831548" y="29511"/>
                    </a:lnTo>
                    <a:lnTo>
                      <a:pt x="799498" y="7915"/>
                    </a:lnTo>
                    <a:lnTo>
                      <a:pt x="760222" y="0"/>
                    </a:lnTo>
                    <a:close/>
                  </a:path>
                </a:pathLst>
              </a:custGeom>
              <a:solidFill>
                <a:srgbClr val="BADFE2"/>
              </a:solidFill>
            </p:spPr>
            <p:txBody>
              <a:bodyPr wrap="square" lIns="0" tIns="0" rIns="0" bIns="0" rtlCol="0"/>
              <a:lstStyle/>
              <a:p>
                <a:endParaRPr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2" name="object 19">
                <a:extLst>
                  <a:ext uri="{FF2B5EF4-FFF2-40B4-BE49-F238E27FC236}">
                    <a16:creationId xmlns:a16="http://schemas.microsoft.com/office/drawing/2014/main" id="{8E861398-0027-4EDE-9B0B-54BC6E626B68}"/>
                  </a:ext>
                </a:extLst>
              </p:cNvPr>
              <p:cNvSpPr/>
              <p:nvPr/>
            </p:nvSpPr>
            <p:spPr>
              <a:xfrm>
                <a:off x="669035" y="4661916"/>
                <a:ext cx="861060" cy="605155"/>
              </a:xfrm>
              <a:custGeom>
                <a:avLst/>
                <a:gdLst/>
                <a:ahLst/>
                <a:cxnLst/>
                <a:rect l="l" t="t" r="r" b="b"/>
                <a:pathLst>
                  <a:path w="861060" h="605154">
                    <a:moveTo>
                      <a:pt x="0" y="100837"/>
                    </a:moveTo>
                    <a:lnTo>
                      <a:pt x="7924" y="61561"/>
                    </a:lnTo>
                    <a:lnTo>
                      <a:pt x="29535" y="29511"/>
                    </a:lnTo>
                    <a:lnTo>
                      <a:pt x="61588" y="7915"/>
                    </a:lnTo>
                    <a:lnTo>
                      <a:pt x="100837" y="0"/>
                    </a:lnTo>
                    <a:lnTo>
                      <a:pt x="760222" y="0"/>
                    </a:lnTo>
                    <a:lnTo>
                      <a:pt x="799498" y="7915"/>
                    </a:lnTo>
                    <a:lnTo>
                      <a:pt x="831548" y="29511"/>
                    </a:lnTo>
                    <a:lnTo>
                      <a:pt x="853144" y="61561"/>
                    </a:lnTo>
                    <a:lnTo>
                      <a:pt x="861060" y="100837"/>
                    </a:lnTo>
                    <a:lnTo>
                      <a:pt x="861060" y="504189"/>
                    </a:lnTo>
                    <a:lnTo>
                      <a:pt x="853144" y="543466"/>
                    </a:lnTo>
                    <a:lnTo>
                      <a:pt x="831548" y="575516"/>
                    </a:lnTo>
                    <a:lnTo>
                      <a:pt x="799498" y="597112"/>
                    </a:lnTo>
                    <a:lnTo>
                      <a:pt x="760222" y="605027"/>
                    </a:lnTo>
                    <a:lnTo>
                      <a:pt x="100837" y="605027"/>
                    </a:lnTo>
                    <a:lnTo>
                      <a:pt x="61588" y="597112"/>
                    </a:lnTo>
                    <a:lnTo>
                      <a:pt x="29535" y="575516"/>
                    </a:lnTo>
                    <a:lnTo>
                      <a:pt x="7924" y="543466"/>
                    </a:lnTo>
                    <a:lnTo>
                      <a:pt x="0" y="504189"/>
                    </a:lnTo>
                    <a:lnTo>
                      <a:pt x="0" y="100837"/>
                    </a:lnTo>
                    <a:close/>
                  </a:path>
                </a:pathLst>
              </a:custGeom>
              <a:ln w="9144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7" name="object 20">
              <a:extLst>
                <a:ext uri="{FF2B5EF4-FFF2-40B4-BE49-F238E27FC236}">
                  <a16:creationId xmlns:a16="http://schemas.microsoft.com/office/drawing/2014/main" id="{0FEC2983-50A7-42FE-8E29-11B8BD50E1B3}"/>
                </a:ext>
              </a:extLst>
            </p:cNvPr>
            <p:cNvGrpSpPr/>
            <p:nvPr/>
          </p:nvGrpSpPr>
          <p:grpSpPr>
            <a:xfrm>
              <a:off x="3948016" y="6146209"/>
              <a:ext cx="1491870" cy="421272"/>
              <a:chOff x="2574035" y="4576571"/>
              <a:chExt cx="952500" cy="368935"/>
            </a:xfrm>
          </p:grpSpPr>
          <p:sp>
            <p:nvSpPr>
              <p:cNvPr id="39" name="object 21">
                <a:extLst>
                  <a:ext uri="{FF2B5EF4-FFF2-40B4-BE49-F238E27FC236}">
                    <a16:creationId xmlns:a16="http://schemas.microsoft.com/office/drawing/2014/main" id="{959E4803-E82E-4CAC-B2FB-5C9C0D0B01C7}"/>
                  </a:ext>
                </a:extLst>
              </p:cNvPr>
              <p:cNvSpPr/>
              <p:nvPr/>
            </p:nvSpPr>
            <p:spPr>
              <a:xfrm>
                <a:off x="2578607" y="4581143"/>
                <a:ext cx="943610" cy="360045"/>
              </a:xfrm>
              <a:custGeom>
                <a:avLst/>
                <a:gdLst/>
                <a:ahLst/>
                <a:cxnLst/>
                <a:rect l="l" t="t" r="r" b="b"/>
                <a:pathLst>
                  <a:path w="943610" h="360045">
                    <a:moveTo>
                      <a:pt x="883412" y="0"/>
                    </a:moveTo>
                    <a:lnTo>
                      <a:pt x="59943" y="0"/>
                    </a:lnTo>
                    <a:lnTo>
                      <a:pt x="36593" y="4704"/>
                    </a:lnTo>
                    <a:lnTo>
                      <a:pt x="17541" y="17541"/>
                    </a:lnTo>
                    <a:lnTo>
                      <a:pt x="4704" y="36593"/>
                    </a:lnTo>
                    <a:lnTo>
                      <a:pt x="0" y="59943"/>
                    </a:lnTo>
                    <a:lnTo>
                      <a:pt x="0" y="299719"/>
                    </a:lnTo>
                    <a:lnTo>
                      <a:pt x="4704" y="323070"/>
                    </a:lnTo>
                    <a:lnTo>
                      <a:pt x="17541" y="342122"/>
                    </a:lnTo>
                    <a:lnTo>
                      <a:pt x="36593" y="354959"/>
                    </a:lnTo>
                    <a:lnTo>
                      <a:pt x="59943" y="359663"/>
                    </a:lnTo>
                    <a:lnTo>
                      <a:pt x="883412" y="359663"/>
                    </a:lnTo>
                    <a:lnTo>
                      <a:pt x="906762" y="354959"/>
                    </a:lnTo>
                    <a:lnTo>
                      <a:pt x="925814" y="342122"/>
                    </a:lnTo>
                    <a:lnTo>
                      <a:pt x="938651" y="323070"/>
                    </a:lnTo>
                    <a:lnTo>
                      <a:pt x="943356" y="299719"/>
                    </a:lnTo>
                    <a:lnTo>
                      <a:pt x="943356" y="59943"/>
                    </a:lnTo>
                    <a:lnTo>
                      <a:pt x="938651" y="36593"/>
                    </a:lnTo>
                    <a:lnTo>
                      <a:pt x="925814" y="17541"/>
                    </a:lnTo>
                    <a:lnTo>
                      <a:pt x="906762" y="4704"/>
                    </a:lnTo>
                    <a:lnTo>
                      <a:pt x="883412" y="0"/>
                    </a:lnTo>
                    <a:close/>
                  </a:path>
                </a:pathLst>
              </a:custGeom>
              <a:solidFill>
                <a:srgbClr val="BADFE2"/>
              </a:solidFill>
            </p:spPr>
            <p:txBody>
              <a:bodyPr wrap="square" lIns="0" tIns="0" rIns="0" bIns="0" rtlCol="0"/>
              <a:lstStyle/>
              <a:p>
                <a:endParaRPr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0" name="object 22">
                <a:extLst>
                  <a:ext uri="{FF2B5EF4-FFF2-40B4-BE49-F238E27FC236}">
                    <a16:creationId xmlns:a16="http://schemas.microsoft.com/office/drawing/2014/main" id="{96BF618A-0271-443E-B63A-5C77534BD648}"/>
                  </a:ext>
                </a:extLst>
              </p:cNvPr>
              <p:cNvSpPr/>
              <p:nvPr/>
            </p:nvSpPr>
            <p:spPr>
              <a:xfrm>
                <a:off x="2578607" y="4581143"/>
                <a:ext cx="943610" cy="360045"/>
              </a:xfrm>
              <a:custGeom>
                <a:avLst/>
                <a:gdLst/>
                <a:ahLst/>
                <a:cxnLst/>
                <a:rect l="l" t="t" r="r" b="b"/>
                <a:pathLst>
                  <a:path w="943610" h="360045">
                    <a:moveTo>
                      <a:pt x="0" y="59943"/>
                    </a:moveTo>
                    <a:lnTo>
                      <a:pt x="4704" y="36593"/>
                    </a:lnTo>
                    <a:lnTo>
                      <a:pt x="17541" y="17541"/>
                    </a:lnTo>
                    <a:lnTo>
                      <a:pt x="36593" y="4704"/>
                    </a:lnTo>
                    <a:lnTo>
                      <a:pt x="59943" y="0"/>
                    </a:lnTo>
                    <a:lnTo>
                      <a:pt x="883412" y="0"/>
                    </a:lnTo>
                    <a:lnTo>
                      <a:pt x="906762" y="4704"/>
                    </a:lnTo>
                    <a:lnTo>
                      <a:pt x="925814" y="17541"/>
                    </a:lnTo>
                    <a:lnTo>
                      <a:pt x="938651" y="36593"/>
                    </a:lnTo>
                    <a:lnTo>
                      <a:pt x="943356" y="59943"/>
                    </a:lnTo>
                    <a:lnTo>
                      <a:pt x="943356" y="299719"/>
                    </a:lnTo>
                    <a:lnTo>
                      <a:pt x="938651" y="323070"/>
                    </a:lnTo>
                    <a:lnTo>
                      <a:pt x="925814" y="342122"/>
                    </a:lnTo>
                    <a:lnTo>
                      <a:pt x="906762" y="354959"/>
                    </a:lnTo>
                    <a:lnTo>
                      <a:pt x="883412" y="359663"/>
                    </a:lnTo>
                    <a:lnTo>
                      <a:pt x="59943" y="359663"/>
                    </a:lnTo>
                    <a:lnTo>
                      <a:pt x="36593" y="354959"/>
                    </a:lnTo>
                    <a:lnTo>
                      <a:pt x="17541" y="342122"/>
                    </a:lnTo>
                    <a:lnTo>
                      <a:pt x="4704" y="323070"/>
                    </a:lnTo>
                    <a:lnTo>
                      <a:pt x="0" y="299719"/>
                    </a:lnTo>
                    <a:lnTo>
                      <a:pt x="0" y="59943"/>
                    </a:lnTo>
                    <a:close/>
                  </a:path>
                </a:pathLst>
              </a:custGeom>
              <a:ln w="9144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8" name="object 41">
              <a:extLst>
                <a:ext uri="{FF2B5EF4-FFF2-40B4-BE49-F238E27FC236}">
                  <a16:creationId xmlns:a16="http://schemas.microsoft.com/office/drawing/2014/main" id="{0FF97EA6-A3B1-487C-BF1D-4AA982C4CD81}"/>
                </a:ext>
              </a:extLst>
            </p:cNvPr>
            <p:cNvGrpSpPr/>
            <p:nvPr/>
          </p:nvGrpSpPr>
          <p:grpSpPr>
            <a:xfrm>
              <a:off x="4267874" y="5136898"/>
              <a:ext cx="1430206" cy="321936"/>
              <a:chOff x="2778251" y="3692652"/>
              <a:chExt cx="913130" cy="281940"/>
            </a:xfrm>
          </p:grpSpPr>
          <p:sp>
            <p:nvSpPr>
              <p:cNvPr id="37" name="object 42">
                <a:extLst>
                  <a:ext uri="{FF2B5EF4-FFF2-40B4-BE49-F238E27FC236}">
                    <a16:creationId xmlns:a16="http://schemas.microsoft.com/office/drawing/2014/main" id="{CC61F4A1-7069-476F-9BD3-D33EA6341ADD}"/>
                  </a:ext>
                </a:extLst>
              </p:cNvPr>
              <p:cNvSpPr/>
              <p:nvPr/>
            </p:nvSpPr>
            <p:spPr>
              <a:xfrm>
                <a:off x="2782823" y="3697224"/>
                <a:ext cx="904240" cy="273050"/>
              </a:xfrm>
              <a:custGeom>
                <a:avLst/>
                <a:gdLst/>
                <a:ahLst/>
                <a:cxnLst/>
                <a:rect l="l" t="t" r="r" b="b"/>
                <a:pathLst>
                  <a:path w="904239" h="273050">
                    <a:moveTo>
                      <a:pt x="858265" y="0"/>
                    </a:moveTo>
                    <a:lnTo>
                      <a:pt x="45465" y="0"/>
                    </a:lnTo>
                    <a:lnTo>
                      <a:pt x="27753" y="3567"/>
                    </a:lnTo>
                    <a:lnTo>
                      <a:pt x="13303" y="13303"/>
                    </a:lnTo>
                    <a:lnTo>
                      <a:pt x="3567" y="27753"/>
                    </a:lnTo>
                    <a:lnTo>
                      <a:pt x="0" y="45465"/>
                    </a:lnTo>
                    <a:lnTo>
                      <a:pt x="0" y="227330"/>
                    </a:lnTo>
                    <a:lnTo>
                      <a:pt x="3567" y="245042"/>
                    </a:lnTo>
                    <a:lnTo>
                      <a:pt x="13303" y="259492"/>
                    </a:lnTo>
                    <a:lnTo>
                      <a:pt x="27753" y="269228"/>
                    </a:lnTo>
                    <a:lnTo>
                      <a:pt x="45465" y="272795"/>
                    </a:lnTo>
                    <a:lnTo>
                      <a:pt x="858265" y="272795"/>
                    </a:lnTo>
                    <a:lnTo>
                      <a:pt x="875978" y="269228"/>
                    </a:lnTo>
                    <a:lnTo>
                      <a:pt x="890428" y="259492"/>
                    </a:lnTo>
                    <a:lnTo>
                      <a:pt x="900164" y="245042"/>
                    </a:lnTo>
                    <a:lnTo>
                      <a:pt x="903731" y="227330"/>
                    </a:lnTo>
                    <a:lnTo>
                      <a:pt x="903731" y="45465"/>
                    </a:lnTo>
                    <a:lnTo>
                      <a:pt x="900164" y="27753"/>
                    </a:lnTo>
                    <a:lnTo>
                      <a:pt x="890428" y="13303"/>
                    </a:lnTo>
                    <a:lnTo>
                      <a:pt x="875978" y="3567"/>
                    </a:lnTo>
                    <a:lnTo>
                      <a:pt x="858265" y="0"/>
                    </a:lnTo>
                    <a:close/>
                  </a:path>
                </a:pathLst>
              </a:custGeom>
              <a:solidFill>
                <a:srgbClr val="BADFE2"/>
              </a:solidFill>
            </p:spPr>
            <p:txBody>
              <a:bodyPr wrap="square" lIns="0" tIns="0" rIns="0" bIns="0" rtlCol="0"/>
              <a:lstStyle/>
              <a:p>
                <a:endParaRPr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8" name="object 43">
                <a:extLst>
                  <a:ext uri="{FF2B5EF4-FFF2-40B4-BE49-F238E27FC236}">
                    <a16:creationId xmlns:a16="http://schemas.microsoft.com/office/drawing/2014/main" id="{88305ADA-0C2A-47EA-9222-4AFA917DACD8}"/>
                  </a:ext>
                </a:extLst>
              </p:cNvPr>
              <p:cNvSpPr/>
              <p:nvPr/>
            </p:nvSpPr>
            <p:spPr>
              <a:xfrm>
                <a:off x="2782823" y="3697224"/>
                <a:ext cx="904240" cy="273050"/>
              </a:xfrm>
              <a:custGeom>
                <a:avLst/>
                <a:gdLst/>
                <a:ahLst/>
                <a:cxnLst/>
                <a:rect l="l" t="t" r="r" b="b"/>
                <a:pathLst>
                  <a:path w="904239" h="273050">
                    <a:moveTo>
                      <a:pt x="0" y="45465"/>
                    </a:moveTo>
                    <a:lnTo>
                      <a:pt x="3567" y="27753"/>
                    </a:lnTo>
                    <a:lnTo>
                      <a:pt x="13303" y="13303"/>
                    </a:lnTo>
                    <a:lnTo>
                      <a:pt x="27753" y="3567"/>
                    </a:lnTo>
                    <a:lnTo>
                      <a:pt x="45465" y="0"/>
                    </a:lnTo>
                    <a:lnTo>
                      <a:pt x="858265" y="0"/>
                    </a:lnTo>
                    <a:lnTo>
                      <a:pt x="875978" y="3567"/>
                    </a:lnTo>
                    <a:lnTo>
                      <a:pt x="890428" y="13303"/>
                    </a:lnTo>
                    <a:lnTo>
                      <a:pt x="900164" y="27753"/>
                    </a:lnTo>
                    <a:lnTo>
                      <a:pt x="903731" y="45465"/>
                    </a:lnTo>
                    <a:lnTo>
                      <a:pt x="903731" y="227330"/>
                    </a:lnTo>
                    <a:lnTo>
                      <a:pt x="900164" y="245042"/>
                    </a:lnTo>
                    <a:lnTo>
                      <a:pt x="890428" y="259492"/>
                    </a:lnTo>
                    <a:lnTo>
                      <a:pt x="875978" y="269228"/>
                    </a:lnTo>
                    <a:lnTo>
                      <a:pt x="858265" y="272795"/>
                    </a:lnTo>
                    <a:lnTo>
                      <a:pt x="45465" y="272795"/>
                    </a:lnTo>
                    <a:lnTo>
                      <a:pt x="27753" y="269228"/>
                    </a:lnTo>
                    <a:lnTo>
                      <a:pt x="13303" y="259492"/>
                    </a:lnTo>
                    <a:lnTo>
                      <a:pt x="3567" y="245042"/>
                    </a:lnTo>
                    <a:lnTo>
                      <a:pt x="0" y="227330"/>
                    </a:lnTo>
                    <a:lnTo>
                      <a:pt x="0" y="45465"/>
                    </a:lnTo>
                    <a:close/>
                  </a:path>
                </a:pathLst>
              </a:custGeom>
              <a:ln w="9144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9" name="object 71">
              <a:extLst>
                <a:ext uri="{FF2B5EF4-FFF2-40B4-BE49-F238E27FC236}">
                  <a16:creationId xmlns:a16="http://schemas.microsoft.com/office/drawing/2014/main" id="{87032F7C-D80E-420A-94F5-DFA993C6BA1C}"/>
                </a:ext>
              </a:extLst>
            </p:cNvPr>
            <p:cNvGrpSpPr/>
            <p:nvPr/>
          </p:nvGrpSpPr>
          <p:grpSpPr>
            <a:xfrm>
              <a:off x="1682762" y="7080693"/>
              <a:ext cx="1706700" cy="649672"/>
              <a:chOff x="1127760" y="5394959"/>
              <a:chExt cx="1089660" cy="568960"/>
            </a:xfrm>
          </p:grpSpPr>
          <p:sp>
            <p:nvSpPr>
              <p:cNvPr id="35" name="object 72">
                <a:extLst>
                  <a:ext uri="{FF2B5EF4-FFF2-40B4-BE49-F238E27FC236}">
                    <a16:creationId xmlns:a16="http://schemas.microsoft.com/office/drawing/2014/main" id="{1C829A75-E359-49FD-8865-D4E05451AE6C}"/>
                  </a:ext>
                </a:extLst>
              </p:cNvPr>
              <p:cNvSpPr/>
              <p:nvPr/>
            </p:nvSpPr>
            <p:spPr>
              <a:xfrm>
                <a:off x="1132332" y="5399531"/>
                <a:ext cx="1080770" cy="559435"/>
              </a:xfrm>
              <a:custGeom>
                <a:avLst/>
                <a:gdLst/>
                <a:ahLst/>
                <a:cxnLst/>
                <a:rect l="l" t="t" r="r" b="b"/>
                <a:pathLst>
                  <a:path w="1080770" h="559435">
                    <a:moveTo>
                      <a:pt x="987298" y="0"/>
                    </a:moveTo>
                    <a:lnTo>
                      <a:pt x="93218" y="0"/>
                    </a:lnTo>
                    <a:lnTo>
                      <a:pt x="56932" y="7332"/>
                    </a:lnTo>
                    <a:lnTo>
                      <a:pt x="27301" y="27320"/>
                    </a:lnTo>
                    <a:lnTo>
                      <a:pt x="7325" y="56953"/>
                    </a:lnTo>
                    <a:lnTo>
                      <a:pt x="0" y="93218"/>
                    </a:lnTo>
                    <a:lnTo>
                      <a:pt x="0" y="466090"/>
                    </a:lnTo>
                    <a:lnTo>
                      <a:pt x="7325" y="502375"/>
                    </a:lnTo>
                    <a:lnTo>
                      <a:pt x="27301" y="532006"/>
                    </a:lnTo>
                    <a:lnTo>
                      <a:pt x="56932" y="551982"/>
                    </a:lnTo>
                    <a:lnTo>
                      <a:pt x="93218" y="559308"/>
                    </a:lnTo>
                    <a:lnTo>
                      <a:pt x="987298" y="559308"/>
                    </a:lnTo>
                    <a:lnTo>
                      <a:pt x="1023562" y="551982"/>
                    </a:lnTo>
                    <a:lnTo>
                      <a:pt x="1053195" y="532006"/>
                    </a:lnTo>
                    <a:lnTo>
                      <a:pt x="1073183" y="502375"/>
                    </a:lnTo>
                    <a:lnTo>
                      <a:pt x="1080516" y="466090"/>
                    </a:lnTo>
                    <a:lnTo>
                      <a:pt x="1080516" y="93218"/>
                    </a:lnTo>
                    <a:lnTo>
                      <a:pt x="1073183" y="56953"/>
                    </a:lnTo>
                    <a:lnTo>
                      <a:pt x="1053195" y="27320"/>
                    </a:lnTo>
                    <a:lnTo>
                      <a:pt x="1023562" y="7332"/>
                    </a:lnTo>
                    <a:lnTo>
                      <a:pt x="987298" y="0"/>
                    </a:lnTo>
                    <a:close/>
                  </a:path>
                </a:pathLst>
              </a:custGeom>
              <a:solidFill>
                <a:srgbClr val="BADFE2"/>
              </a:solidFill>
            </p:spPr>
            <p:txBody>
              <a:bodyPr wrap="square" lIns="0" tIns="0" rIns="0" bIns="0" rtlCol="0"/>
              <a:lstStyle/>
              <a:p>
                <a:endParaRPr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6" name="object 73">
                <a:extLst>
                  <a:ext uri="{FF2B5EF4-FFF2-40B4-BE49-F238E27FC236}">
                    <a16:creationId xmlns:a16="http://schemas.microsoft.com/office/drawing/2014/main" id="{97D627AE-CB10-408F-90AA-40FDC50CFE45}"/>
                  </a:ext>
                </a:extLst>
              </p:cNvPr>
              <p:cNvSpPr/>
              <p:nvPr/>
            </p:nvSpPr>
            <p:spPr>
              <a:xfrm>
                <a:off x="1132332" y="5399531"/>
                <a:ext cx="1080770" cy="559435"/>
              </a:xfrm>
              <a:custGeom>
                <a:avLst/>
                <a:gdLst/>
                <a:ahLst/>
                <a:cxnLst/>
                <a:rect l="l" t="t" r="r" b="b"/>
                <a:pathLst>
                  <a:path w="1080770" h="559435">
                    <a:moveTo>
                      <a:pt x="0" y="93218"/>
                    </a:moveTo>
                    <a:lnTo>
                      <a:pt x="7325" y="56953"/>
                    </a:lnTo>
                    <a:lnTo>
                      <a:pt x="27301" y="27320"/>
                    </a:lnTo>
                    <a:lnTo>
                      <a:pt x="56932" y="7332"/>
                    </a:lnTo>
                    <a:lnTo>
                      <a:pt x="93218" y="0"/>
                    </a:lnTo>
                    <a:lnTo>
                      <a:pt x="987298" y="0"/>
                    </a:lnTo>
                    <a:lnTo>
                      <a:pt x="1023562" y="7332"/>
                    </a:lnTo>
                    <a:lnTo>
                      <a:pt x="1053195" y="27320"/>
                    </a:lnTo>
                    <a:lnTo>
                      <a:pt x="1073183" y="56953"/>
                    </a:lnTo>
                    <a:lnTo>
                      <a:pt x="1080516" y="93218"/>
                    </a:lnTo>
                    <a:lnTo>
                      <a:pt x="1080516" y="466090"/>
                    </a:lnTo>
                    <a:lnTo>
                      <a:pt x="1073183" y="502375"/>
                    </a:lnTo>
                    <a:lnTo>
                      <a:pt x="1053195" y="532006"/>
                    </a:lnTo>
                    <a:lnTo>
                      <a:pt x="1023562" y="551982"/>
                    </a:lnTo>
                    <a:lnTo>
                      <a:pt x="987298" y="559308"/>
                    </a:lnTo>
                    <a:lnTo>
                      <a:pt x="93218" y="559308"/>
                    </a:lnTo>
                    <a:lnTo>
                      <a:pt x="56932" y="551982"/>
                    </a:lnTo>
                    <a:lnTo>
                      <a:pt x="27301" y="532006"/>
                    </a:lnTo>
                    <a:lnTo>
                      <a:pt x="7325" y="502375"/>
                    </a:lnTo>
                    <a:lnTo>
                      <a:pt x="0" y="466090"/>
                    </a:lnTo>
                    <a:lnTo>
                      <a:pt x="0" y="93218"/>
                    </a:lnTo>
                    <a:close/>
                  </a:path>
                </a:pathLst>
              </a:custGeom>
              <a:ln w="9144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0" name="object 74">
              <a:extLst>
                <a:ext uri="{FF2B5EF4-FFF2-40B4-BE49-F238E27FC236}">
                  <a16:creationId xmlns:a16="http://schemas.microsoft.com/office/drawing/2014/main" id="{9FDDA014-EB94-404F-9148-9C81C1FEA31F}"/>
                </a:ext>
              </a:extLst>
            </p:cNvPr>
            <p:cNvGrpSpPr/>
            <p:nvPr/>
          </p:nvGrpSpPr>
          <p:grpSpPr>
            <a:xfrm>
              <a:off x="4024401" y="5571946"/>
              <a:ext cx="1155702" cy="452450"/>
              <a:chOff x="2622804" y="4073652"/>
              <a:chExt cx="737870" cy="396240"/>
            </a:xfrm>
          </p:grpSpPr>
          <p:sp>
            <p:nvSpPr>
              <p:cNvPr id="33" name="object 75">
                <a:extLst>
                  <a:ext uri="{FF2B5EF4-FFF2-40B4-BE49-F238E27FC236}">
                    <a16:creationId xmlns:a16="http://schemas.microsoft.com/office/drawing/2014/main" id="{BBE28A10-C5AB-43DA-89C1-1A8029CBE35E}"/>
                  </a:ext>
                </a:extLst>
              </p:cNvPr>
              <p:cNvSpPr/>
              <p:nvPr/>
            </p:nvSpPr>
            <p:spPr>
              <a:xfrm>
                <a:off x="2627376" y="4078224"/>
                <a:ext cx="728980" cy="387350"/>
              </a:xfrm>
              <a:custGeom>
                <a:avLst/>
                <a:gdLst/>
                <a:ahLst/>
                <a:cxnLst/>
                <a:rect l="l" t="t" r="r" b="b"/>
                <a:pathLst>
                  <a:path w="728979" h="387350">
                    <a:moveTo>
                      <a:pt x="663956" y="0"/>
                    </a:moveTo>
                    <a:lnTo>
                      <a:pt x="64516" y="0"/>
                    </a:lnTo>
                    <a:lnTo>
                      <a:pt x="39379" y="5062"/>
                    </a:lnTo>
                    <a:lnTo>
                      <a:pt x="18875" y="18875"/>
                    </a:lnTo>
                    <a:lnTo>
                      <a:pt x="5062" y="39379"/>
                    </a:lnTo>
                    <a:lnTo>
                      <a:pt x="0" y="64515"/>
                    </a:lnTo>
                    <a:lnTo>
                      <a:pt x="0" y="322580"/>
                    </a:lnTo>
                    <a:lnTo>
                      <a:pt x="5062" y="347716"/>
                    </a:lnTo>
                    <a:lnTo>
                      <a:pt x="18875" y="368220"/>
                    </a:lnTo>
                    <a:lnTo>
                      <a:pt x="39379" y="382033"/>
                    </a:lnTo>
                    <a:lnTo>
                      <a:pt x="64516" y="387095"/>
                    </a:lnTo>
                    <a:lnTo>
                      <a:pt x="663956" y="387095"/>
                    </a:lnTo>
                    <a:lnTo>
                      <a:pt x="689092" y="382033"/>
                    </a:lnTo>
                    <a:lnTo>
                      <a:pt x="709596" y="368220"/>
                    </a:lnTo>
                    <a:lnTo>
                      <a:pt x="723409" y="347716"/>
                    </a:lnTo>
                    <a:lnTo>
                      <a:pt x="728472" y="322580"/>
                    </a:lnTo>
                    <a:lnTo>
                      <a:pt x="728472" y="64515"/>
                    </a:lnTo>
                    <a:lnTo>
                      <a:pt x="723409" y="39379"/>
                    </a:lnTo>
                    <a:lnTo>
                      <a:pt x="709596" y="18875"/>
                    </a:lnTo>
                    <a:lnTo>
                      <a:pt x="689092" y="5062"/>
                    </a:lnTo>
                    <a:lnTo>
                      <a:pt x="663956" y="0"/>
                    </a:lnTo>
                    <a:close/>
                  </a:path>
                </a:pathLst>
              </a:custGeom>
              <a:solidFill>
                <a:srgbClr val="BADFE2"/>
              </a:solidFill>
            </p:spPr>
            <p:txBody>
              <a:bodyPr wrap="square" lIns="0" tIns="0" rIns="0" bIns="0" rtlCol="0"/>
              <a:lstStyle/>
              <a:p>
                <a:endParaRPr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4" name="object 76">
                <a:extLst>
                  <a:ext uri="{FF2B5EF4-FFF2-40B4-BE49-F238E27FC236}">
                    <a16:creationId xmlns:a16="http://schemas.microsoft.com/office/drawing/2014/main" id="{72598B4B-E41A-416E-82D9-C6F55619677E}"/>
                  </a:ext>
                </a:extLst>
              </p:cNvPr>
              <p:cNvSpPr/>
              <p:nvPr/>
            </p:nvSpPr>
            <p:spPr>
              <a:xfrm>
                <a:off x="2627376" y="4078224"/>
                <a:ext cx="728980" cy="387350"/>
              </a:xfrm>
              <a:custGeom>
                <a:avLst/>
                <a:gdLst/>
                <a:ahLst/>
                <a:cxnLst/>
                <a:rect l="l" t="t" r="r" b="b"/>
                <a:pathLst>
                  <a:path w="728979" h="387350">
                    <a:moveTo>
                      <a:pt x="0" y="64515"/>
                    </a:moveTo>
                    <a:lnTo>
                      <a:pt x="5062" y="39379"/>
                    </a:lnTo>
                    <a:lnTo>
                      <a:pt x="18875" y="18875"/>
                    </a:lnTo>
                    <a:lnTo>
                      <a:pt x="39379" y="5062"/>
                    </a:lnTo>
                    <a:lnTo>
                      <a:pt x="64516" y="0"/>
                    </a:lnTo>
                    <a:lnTo>
                      <a:pt x="663956" y="0"/>
                    </a:lnTo>
                    <a:lnTo>
                      <a:pt x="689092" y="5062"/>
                    </a:lnTo>
                    <a:lnTo>
                      <a:pt x="709596" y="18875"/>
                    </a:lnTo>
                    <a:lnTo>
                      <a:pt x="723409" y="39379"/>
                    </a:lnTo>
                    <a:lnTo>
                      <a:pt x="728472" y="64515"/>
                    </a:lnTo>
                    <a:lnTo>
                      <a:pt x="728472" y="322580"/>
                    </a:lnTo>
                    <a:lnTo>
                      <a:pt x="723409" y="347716"/>
                    </a:lnTo>
                    <a:lnTo>
                      <a:pt x="709596" y="368220"/>
                    </a:lnTo>
                    <a:lnTo>
                      <a:pt x="689092" y="382033"/>
                    </a:lnTo>
                    <a:lnTo>
                      <a:pt x="663956" y="387095"/>
                    </a:lnTo>
                    <a:lnTo>
                      <a:pt x="64516" y="387095"/>
                    </a:lnTo>
                    <a:lnTo>
                      <a:pt x="39379" y="382033"/>
                    </a:lnTo>
                    <a:lnTo>
                      <a:pt x="18875" y="368220"/>
                    </a:lnTo>
                    <a:lnTo>
                      <a:pt x="5062" y="347716"/>
                    </a:lnTo>
                    <a:lnTo>
                      <a:pt x="0" y="322580"/>
                    </a:lnTo>
                    <a:lnTo>
                      <a:pt x="0" y="64515"/>
                    </a:lnTo>
                    <a:close/>
                  </a:path>
                </a:pathLst>
              </a:custGeom>
              <a:ln w="9144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1" name="object 77">
              <a:extLst>
                <a:ext uri="{FF2B5EF4-FFF2-40B4-BE49-F238E27FC236}">
                  <a16:creationId xmlns:a16="http://schemas.microsoft.com/office/drawing/2014/main" id="{1E031EAB-54E1-42F3-AC02-84F964A88997}"/>
                </a:ext>
              </a:extLst>
            </p:cNvPr>
            <p:cNvGrpSpPr/>
            <p:nvPr/>
          </p:nvGrpSpPr>
          <p:grpSpPr>
            <a:xfrm>
              <a:off x="1000080" y="5349201"/>
              <a:ext cx="1344671" cy="708404"/>
              <a:chOff x="691895" y="3878579"/>
              <a:chExt cx="858519" cy="620395"/>
            </a:xfrm>
          </p:grpSpPr>
          <p:sp>
            <p:nvSpPr>
              <p:cNvPr id="31" name="object 78">
                <a:extLst>
                  <a:ext uri="{FF2B5EF4-FFF2-40B4-BE49-F238E27FC236}">
                    <a16:creationId xmlns:a16="http://schemas.microsoft.com/office/drawing/2014/main" id="{068325A8-7D6A-4F14-A647-D2EE4A32FAAF}"/>
                  </a:ext>
                </a:extLst>
              </p:cNvPr>
              <p:cNvSpPr/>
              <p:nvPr/>
            </p:nvSpPr>
            <p:spPr>
              <a:xfrm>
                <a:off x="696467" y="3883151"/>
                <a:ext cx="848994" cy="611505"/>
              </a:xfrm>
              <a:custGeom>
                <a:avLst/>
                <a:gdLst/>
                <a:ahLst/>
                <a:cxnLst/>
                <a:rect l="l" t="t" r="r" b="b"/>
                <a:pathLst>
                  <a:path w="848994" h="611504">
                    <a:moveTo>
                      <a:pt x="747013" y="0"/>
                    </a:moveTo>
                    <a:lnTo>
                      <a:pt x="101853" y="0"/>
                    </a:lnTo>
                    <a:lnTo>
                      <a:pt x="62209" y="8002"/>
                    </a:lnTo>
                    <a:lnTo>
                      <a:pt x="29833" y="29829"/>
                    </a:lnTo>
                    <a:lnTo>
                      <a:pt x="8004" y="62204"/>
                    </a:lnTo>
                    <a:lnTo>
                      <a:pt x="0" y="101854"/>
                    </a:lnTo>
                    <a:lnTo>
                      <a:pt x="0" y="509270"/>
                    </a:lnTo>
                    <a:lnTo>
                      <a:pt x="8004" y="548919"/>
                    </a:lnTo>
                    <a:lnTo>
                      <a:pt x="29833" y="581294"/>
                    </a:lnTo>
                    <a:lnTo>
                      <a:pt x="62209" y="603121"/>
                    </a:lnTo>
                    <a:lnTo>
                      <a:pt x="101853" y="611124"/>
                    </a:lnTo>
                    <a:lnTo>
                      <a:pt x="747013" y="611124"/>
                    </a:lnTo>
                    <a:lnTo>
                      <a:pt x="786663" y="603121"/>
                    </a:lnTo>
                    <a:lnTo>
                      <a:pt x="819038" y="581294"/>
                    </a:lnTo>
                    <a:lnTo>
                      <a:pt x="840865" y="548919"/>
                    </a:lnTo>
                    <a:lnTo>
                      <a:pt x="848868" y="509270"/>
                    </a:lnTo>
                    <a:lnTo>
                      <a:pt x="848868" y="101854"/>
                    </a:lnTo>
                    <a:lnTo>
                      <a:pt x="840865" y="62204"/>
                    </a:lnTo>
                    <a:lnTo>
                      <a:pt x="819038" y="29829"/>
                    </a:lnTo>
                    <a:lnTo>
                      <a:pt x="786663" y="8002"/>
                    </a:lnTo>
                    <a:lnTo>
                      <a:pt x="747013" y="0"/>
                    </a:lnTo>
                    <a:close/>
                  </a:path>
                </a:pathLst>
              </a:custGeom>
              <a:solidFill>
                <a:srgbClr val="BADFE2"/>
              </a:solidFill>
            </p:spPr>
            <p:txBody>
              <a:bodyPr wrap="square" lIns="0" tIns="0" rIns="0" bIns="0" rtlCol="0"/>
              <a:lstStyle/>
              <a:p>
                <a:endParaRPr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2" name="object 79">
                <a:extLst>
                  <a:ext uri="{FF2B5EF4-FFF2-40B4-BE49-F238E27FC236}">
                    <a16:creationId xmlns:a16="http://schemas.microsoft.com/office/drawing/2014/main" id="{D03B159D-8A55-4912-A890-10F737B81FC9}"/>
                  </a:ext>
                </a:extLst>
              </p:cNvPr>
              <p:cNvSpPr/>
              <p:nvPr/>
            </p:nvSpPr>
            <p:spPr>
              <a:xfrm>
                <a:off x="696467" y="3883151"/>
                <a:ext cx="848994" cy="611505"/>
              </a:xfrm>
              <a:custGeom>
                <a:avLst/>
                <a:gdLst/>
                <a:ahLst/>
                <a:cxnLst/>
                <a:rect l="l" t="t" r="r" b="b"/>
                <a:pathLst>
                  <a:path w="848994" h="611504">
                    <a:moveTo>
                      <a:pt x="0" y="101854"/>
                    </a:moveTo>
                    <a:lnTo>
                      <a:pt x="8004" y="62204"/>
                    </a:lnTo>
                    <a:lnTo>
                      <a:pt x="29833" y="29829"/>
                    </a:lnTo>
                    <a:lnTo>
                      <a:pt x="62209" y="8002"/>
                    </a:lnTo>
                    <a:lnTo>
                      <a:pt x="101853" y="0"/>
                    </a:lnTo>
                    <a:lnTo>
                      <a:pt x="747013" y="0"/>
                    </a:lnTo>
                    <a:lnTo>
                      <a:pt x="786663" y="8002"/>
                    </a:lnTo>
                    <a:lnTo>
                      <a:pt x="819038" y="29829"/>
                    </a:lnTo>
                    <a:lnTo>
                      <a:pt x="840865" y="62204"/>
                    </a:lnTo>
                    <a:lnTo>
                      <a:pt x="848868" y="101854"/>
                    </a:lnTo>
                    <a:lnTo>
                      <a:pt x="848868" y="509270"/>
                    </a:lnTo>
                    <a:lnTo>
                      <a:pt x="840865" y="548919"/>
                    </a:lnTo>
                    <a:lnTo>
                      <a:pt x="819038" y="581294"/>
                    </a:lnTo>
                    <a:lnTo>
                      <a:pt x="786663" y="603121"/>
                    </a:lnTo>
                    <a:lnTo>
                      <a:pt x="747013" y="611124"/>
                    </a:lnTo>
                    <a:lnTo>
                      <a:pt x="101853" y="611124"/>
                    </a:lnTo>
                    <a:lnTo>
                      <a:pt x="62209" y="603121"/>
                    </a:lnTo>
                    <a:lnTo>
                      <a:pt x="29833" y="581294"/>
                    </a:lnTo>
                    <a:lnTo>
                      <a:pt x="8004" y="548919"/>
                    </a:lnTo>
                    <a:lnTo>
                      <a:pt x="0" y="509270"/>
                    </a:lnTo>
                    <a:lnTo>
                      <a:pt x="0" y="101854"/>
                    </a:lnTo>
                    <a:close/>
                  </a:path>
                </a:pathLst>
              </a:custGeom>
              <a:ln w="9144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2" name="object 86">
              <a:extLst>
                <a:ext uri="{FF2B5EF4-FFF2-40B4-BE49-F238E27FC236}">
                  <a16:creationId xmlns:a16="http://schemas.microsoft.com/office/drawing/2014/main" id="{AA684FAE-99B5-4875-9F67-87917D3E0AF4}"/>
                </a:ext>
              </a:extLst>
            </p:cNvPr>
            <p:cNvGrpSpPr/>
            <p:nvPr/>
          </p:nvGrpSpPr>
          <p:grpSpPr>
            <a:xfrm>
              <a:off x="1995456" y="4830625"/>
              <a:ext cx="2294497" cy="258128"/>
              <a:chOff x="1327403" y="3424428"/>
              <a:chExt cx="1464945" cy="226060"/>
            </a:xfrm>
          </p:grpSpPr>
          <p:sp>
            <p:nvSpPr>
              <p:cNvPr id="29" name="object 87">
                <a:extLst>
                  <a:ext uri="{FF2B5EF4-FFF2-40B4-BE49-F238E27FC236}">
                    <a16:creationId xmlns:a16="http://schemas.microsoft.com/office/drawing/2014/main" id="{BF6B3C97-6CE4-45FA-A882-D017FF2048EF}"/>
                  </a:ext>
                </a:extLst>
              </p:cNvPr>
              <p:cNvSpPr/>
              <p:nvPr/>
            </p:nvSpPr>
            <p:spPr>
              <a:xfrm>
                <a:off x="1331975" y="3429000"/>
                <a:ext cx="1455420" cy="216535"/>
              </a:xfrm>
              <a:custGeom>
                <a:avLst/>
                <a:gdLst/>
                <a:ahLst/>
                <a:cxnLst/>
                <a:rect l="l" t="t" r="r" b="b"/>
                <a:pathLst>
                  <a:path w="1455420" h="216535">
                    <a:moveTo>
                      <a:pt x="1419352" y="0"/>
                    </a:moveTo>
                    <a:lnTo>
                      <a:pt x="36068" y="0"/>
                    </a:lnTo>
                    <a:lnTo>
                      <a:pt x="22020" y="2831"/>
                    </a:lnTo>
                    <a:lnTo>
                      <a:pt x="10556" y="10556"/>
                    </a:lnTo>
                    <a:lnTo>
                      <a:pt x="2831" y="22020"/>
                    </a:lnTo>
                    <a:lnTo>
                      <a:pt x="0" y="36067"/>
                    </a:lnTo>
                    <a:lnTo>
                      <a:pt x="0" y="180339"/>
                    </a:lnTo>
                    <a:lnTo>
                      <a:pt x="2831" y="194387"/>
                    </a:lnTo>
                    <a:lnTo>
                      <a:pt x="10556" y="205851"/>
                    </a:lnTo>
                    <a:lnTo>
                      <a:pt x="22020" y="213576"/>
                    </a:lnTo>
                    <a:lnTo>
                      <a:pt x="36068" y="216407"/>
                    </a:lnTo>
                    <a:lnTo>
                      <a:pt x="1419352" y="216407"/>
                    </a:lnTo>
                    <a:lnTo>
                      <a:pt x="1433399" y="213576"/>
                    </a:lnTo>
                    <a:lnTo>
                      <a:pt x="1444863" y="205851"/>
                    </a:lnTo>
                    <a:lnTo>
                      <a:pt x="1452588" y="194387"/>
                    </a:lnTo>
                    <a:lnTo>
                      <a:pt x="1455420" y="180339"/>
                    </a:lnTo>
                    <a:lnTo>
                      <a:pt x="1455420" y="36067"/>
                    </a:lnTo>
                    <a:lnTo>
                      <a:pt x="1452588" y="22020"/>
                    </a:lnTo>
                    <a:lnTo>
                      <a:pt x="1444863" y="10556"/>
                    </a:lnTo>
                    <a:lnTo>
                      <a:pt x="1433399" y="2831"/>
                    </a:lnTo>
                    <a:lnTo>
                      <a:pt x="1419352" y="0"/>
                    </a:lnTo>
                    <a:close/>
                  </a:path>
                </a:pathLst>
              </a:custGeom>
              <a:solidFill>
                <a:srgbClr val="FF99CC"/>
              </a:solidFill>
            </p:spPr>
            <p:txBody>
              <a:bodyPr wrap="square" lIns="0" tIns="0" rIns="0" bIns="0" rtlCol="0"/>
              <a:lstStyle/>
              <a:p>
                <a:endParaRPr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0" name="object 88">
                <a:extLst>
                  <a:ext uri="{FF2B5EF4-FFF2-40B4-BE49-F238E27FC236}">
                    <a16:creationId xmlns:a16="http://schemas.microsoft.com/office/drawing/2014/main" id="{4863BEB5-5C07-4B5E-9260-DEB28B109707}"/>
                  </a:ext>
                </a:extLst>
              </p:cNvPr>
              <p:cNvSpPr/>
              <p:nvPr/>
            </p:nvSpPr>
            <p:spPr>
              <a:xfrm>
                <a:off x="1331975" y="3429000"/>
                <a:ext cx="1455420" cy="216535"/>
              </a:xfrm>
              <a:custGeom>
                <a:avLst/>
                <a:gdLst/>
                <a:ahLst/>
                <a:cxnLst/>
                <a:rect l="l" t="t" r="r" b="b"/>
                <a:pathLst>
                  <a:path w="1455420" h="216535">
                    <a:moveTo>
                      <a:pt x="0" y="36067"/>
                    </a:moveTo>
                    <a:lnTo>
                      <a:pt x="2831" y="22020"/>
                    </a:lnTo>
                    <a:lnTo>
                      <a:pt x="10556" y="10556"/>
                    </a:lnTo>
                    <a:lnTo>
                      <a:pt x="22020" y="2831"/>
                    </a:lnTo>
                    <a:lnTo>
                      <a:pt x="36068" y="0"/>
                    </a:lnTo>
                    <a:lnTo>
                      <a:pt x="1419352" y="0"/>
                    </a:lnTo>
                    <a:lnTo>
                      <a:pt x="1433399" y="2831"/>
                    </a:lnTo>
                    <a:lnTo>
                      <a:pt x="1444863" y="10556"/>
                    </a:lnTo>
                    <a:lnTo>
                      <a:pt x="1452588" y="22020"/>
                    </a:lnTo>
                    <a:lnTo>
                      <a:pt x="1455420" y="36067"/>
                    </a:lnTo>
                    <a:lnTo>
                      <a:pt x="1455420" y="180339"/>
                    </a:lnTo>
                    <a:lnTo>
                      <a:pt x="1452588" y="194387"/>
                    </a:lnTo>
                    <a:lnTo>
                      <a:pt x="1444863" y="205851"/>
                    </a:lnTo>
                    <a:lnTo>
                      <a:pt x="1433399" y="213576"/>
                    </a:lnTo>
                    <a:lnTo>
                      <a:pt x="1419352" y="216407"/>
                    </a:lnTo>
                    <a:lnTo>
                      <a:pt x="36068" y="216407"/>
                    </a:lnTo>
                    <a:lnTo>
                      <a:pt x="22020" y="213576"/>
                    </a:lnTo>
                    <a:lnTo>
                      <a:pt x="10556" y="205851"/>
                    </a:lnTo>
                    <a:lnTo>
                      <a:pt x="2831" y="194387"/>
                    </a:lnTo>
                    <a:lnTo>
                      <a:pt x="0" y="180339"/>
                    </a:lnTo>
                    <a:lnTo>
                      <a:pt x="0" y="36067"/>
                    </a:lnTo>
                    <a:close/>
                  </a:path>
                </a:pathLst>
              </a:custGeom>
              <a:ln w="9144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3" name="object 136">
              <a:extLst>
                <a:ext uri="{FF2B5EF4-FFF2-40B4-BE49-F238E27FC236}">
                  <a16:creationId xmlns:a16="http://schemas.microsoft.com/office/drawing/2014/main" id="{F6036280-91AB-4B11-843F-379570C9D191}"/>
                </a:ext>
              </a:extLst>
            </p:cNvPr>
            <p:cNvSpPr txBox="1"/>
            <p:nvPr/>
          </p:nvSpPr>
          <p:spPr>
            <a:xfrm>
              <a:off x="2126343" y="4871082"/>
              <a:ext cx="1936448" cy="90343"/>
            </a:xfrm>
            <a:prstGeom prst="rect">
              <a:avLst/>
            </a:prstGeom>
          </p:spPr>
          <p:txBody>
            <a:bodyPr vert="horz" wrap="square" lIns="0" tIns="7501" rIns="0" bIns="0" rtlCol="0">
              <a:spAutoFit/>
            </a:bodyPr>
            <a:lstStyle/>
            <a:p>
              <a:pPr marL="7144" algn="ctr">
                <a:spcBef>
                  <a:spcPts val="59"/>
                </a:spcBef>
              </a:pPr>
              <a:r>
                <a:rPr sz="900" b="1" spc="-3" dirty="0">
                  <a:latin typeface="Arial" panose="020B0604020202020204" pitchFamily="34" charset="0"/>
                  <a:cs typeface="Arial" panose="020B0604020202020204" pitchFamily="34" charset="0"/>
                </a:rPr>
                <a:t>La posture</a:t>
              </a:r>
              <a:r>
                <a:rPr sz="900" b="1" spc="-1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b="1" spc="-3" dirty="0">
                  <a:latin typeface="Arial" panose="020B0604020202020204" pitchFamily="34" charset="0"/>
                  <a:cs typeface="Arial" panose="020B0604020202020204" pitchFamily="34" charset="0"/>
                </a:rPr>
                <a:t>de</a:t>
              </a:r>
              <a:r>
                <a:rPr sz="9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b="1" spc="-3" dirty="0">
                  <a:latin typeface="Arial" panose="020B0604020202020204" pitchFamily="34" charset="0"/>
                  <a:cs typeface="Arial" panose="020B0604020202020204" pitchFamily="34" charset="0"/>
                </a:rPr>
                <a:t>l’enseignant</a:t>
              </a:r>
              <a:endParaRPr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object 139">
              <a:extLst>
                <a:ext uri="{FF2B5EF4-FFF2-40B4-BE49-F238E27FC236}">
                  <a16:creationId xmlns:a16="http://schemas.microsoft.com/office/drawing/2014/main" id="{888C7BF0-C105-4F00-A352-2BFA663EBA4F}"/>
                </a:ext>
              </a:extLst>
            </p:cNvPr>
            <p:cNvSpPr txBox="1"/>
            <p:nvPr/>
          </p:nvSpPr>
          <p:spPr>
            <a:xfrm>
              <a:off x="1062341" y="5577167"/>
              <a:ext cx="1203442" cy="443333"/>
            </a:xfrm>
            <a:prstGeom prst="rect">
              <a:avLst/>
            </a:prstGeom>
          </p:spPr>
          <p:txBody>
            <a:bodyPr vert="horz" wrap="square" lIns="0" tIns="6429" rIns="0" bIns="0" rtlCol="0">
              <a:spAutoFit/>
            </a:bodyPr>
            <a:lstStyle/>
            <a:p>
              <a:pPr marL="7144" marR="2858" algn="ctr">
                <a:lnSpc>
                  <a:spcPct val="103800"/>
                </a:lnSpc>
                <a:spcBef>
                  <a:spcPts val="51"/>
                </a:spcBef>
              </a:pPr>
              <a:r>
                <a:rPr sz="900" spc="-37" dirty="0">
                  <a:latin typeface="Arial" panose="020B0604020202020204" pitchFamily="34" charset="0"/>
                  <a:cs typeface="Arial" panose="020B0604020202020204" pitchFamily="34" charset="0"/>
                </a:rPr>
                <a:t>Re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sz="900" spc="-28" dirty="0"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ons</a:t>
              </a:r>
              <a:r>
                <a:rPr sz="900" spc="-28" dirty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ili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sz="900" spc="-28" dirty="0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sz="900" spc="-20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sz="900" spc="-3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l’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é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l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èv</a:t>
              </a:r>
              <a:r>
                <a:rPr sz="900" spc="-28" dirty="0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,  l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u</a:t>
              </a:r>
              <a:r>
                <a:rPr sz="900" spc="-14" dirty="0"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51" dirty="0">
                  <a:latin typeface="Arial" panose="020B0604020202020204" pitchFamily="34" charset="0"/>
                  <a:cs typeface="Arial" panose="020B0604020202020204" pitchFamily="34" charset="0"/>
                </a:rPr>
                <a:t>m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an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if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es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sz="900" spc="-20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sz="900" spc="-1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de</a:t>
              </a:r>
              <a:r>
                <a:rPr sz="900" spc="-2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l</a:t>
              </a:r>
              <a:r>
                <a:rPr sz="900" spc="-23" dirty="0">
                  <a:latin typeface="Arial" panose="020B0604020202020204" pitchFamily="34" charset="0"/>
                  <a:cs typeface="Arial" panose="020B0604020202020204" pitchFamily="34" charset="0"/>
                </a:rPr>
                <a:t>a  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  <a:r>
                <a:rPr sz="900" spc="-28" dirty="0">
                  <a:latin typeface="Arial" panose="020B0604020202020204" pitchFamily="34" charset="0"/>
                  <a:cs typeface="Arial" panose="020B0604020202020204" pitchFamily="34" charset="0"/>
                </a:rPr>
                <a:t>o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n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fi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anc</a:t>
              </a:r>
              <a:r>
                <a:rPr sz="900" spc="-28" dirty="0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,</a:t>
              </a:r>
              <a:r>
                <a:rPr sz="900" spc="-2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l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sz="900" spc="-14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sz="900" spc="-28" dirty="0">
                  <a:latin typeface="Arial" panose="020B0604020202020204" pitchFamily="34" charset="0"/>
                  <a:cs typeface="Arial" panose="020B0604020202020204" pitchFamily="34" charset="0"/>
                </a:rPr>
                <a:t>o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lli</a:t>
              </a:r>
              <a:r>
                <a:rPr sz="900" spc="-23" dirty="0">
                  <a:latin typeface="Arial" panose="020B0604020202020204" pitchFamily="34" charset="0"/>
                  <a:cs typeface="Arial" panose="020B0604020202020204" pitchFamily="34" charset="0"/>
                </a:rPr>
                <a:t>cit</a:t>
              </a:r>
              <a:r>
                <a:rPr sz="900" spc="-28" dirty="0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r  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pou</a:t>
              </a:r>
              <a:r>
                <a:rPr sz="900" spc="-20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de</a:t>
              </a:r>
              <a:r>
                <a:rPr sz="900" spc="-23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,</a:t>
              </a:r>
              <a:r>
                <a:rPr sz="900" spc="-14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l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u</a:t>
              </a:r>
              <a:r>
                <a:rPr sz="900" spc="-14" dirty="0"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  <a:r>
                <a:rPr sz="900" spc="-1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  <a:r>
                <a:rPr sz="900" spc="-28" dirty="0">
                  <a:latin typeface="Arial" panose="020B0604020202020204" pitchFamily="34" charset="0"/>
                  <a:cs typeface="Arial" panose="020B0604020202020204" pitchFamily="34" charset="0"/>
                </a:rPr>
                <a:t>o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n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fi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r  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de</a:t>
              </a:r>
              <a:r>
                <a:rPr sz="900" spc="-28" dirty="0"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sz="900" spc="-23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51" dirty="0">
                  <a:latin typeface="Arial" panose="020B0604020202020204" pitchFamily="34" charset="0"/>
                  <a:cs typeface="Arial" panose="020B0604020202020204" pitchFamily="34" charset="0"/>
                </a:rPr>
                <a:t>m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  <a:r>
                <a:rPr sz="900" spc="-28" dirty="0">
                  <a:latin typeface="Arial" panose="020B0604020202020204" pitchFamily="34" charset="0"/>
                  <a:cs typeface="Arial" panose="020B0604020202020204" pitchFamily="34" charset="0"/>
                </a:rPr>
                <a:t>ssi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on</a:t>
              </a:r>
              <a:r>
                <a:rPr sz="900" spc="-25" dirty="0">
                  <a:latin typeface="Arial" panose="020B0604020202020204" pitchFamily="34" charset="0"/>
                  <a:cs typeface="Arial" panose="020B0604020202020204" pitchFamily="34" charset="0"/>
                </a:rPr>
                <a:t>s.</a:t>
              </a:r>
              <a:endParaRPr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object 140">
              <a:extLst>
                <a:ext uri="{FF2B5EF4-FFF2-40B4-BE49-F238E27FC236}">
                  <a16:creationId xmlns:a16="http://schemas.microsoft.com/office/drawing/2014/main" id="{A6F3B22F-03AB-43B0-AA7B-FC308060E750}"/>
                </a:ext>
              </a:extLst>
            </p:cNvPr>
            <p:cNvSpPr txBox="1"/>
            <p:nvPr/>
          </p:nvSpPr>
          <p:spPr>
            <a:xfrm>
              <a:off x="4136191" y="5726561"/>
              <a:ext cx="960765" cy="265195"/>
            </a:xfrm>
            <a:prstGeom prst="rect">
              <a:avLst/>
            </a:prstGeom>
          </p:spPr>
          <p:txBody>
            <a:bodyPr vert="horz" wrap="square" lIns="0" tIns="6429" rIns="0" bIns="0" rtlCol="0">
              <a:spAutoFit/>
            </a:bodyPr>
            <a:lstStyle/>
            <a:p>
              <a:pPr marL="7144" marR="2858" indent="714" algn="ctr">
                <a:lnSpc>
                  <a:spcPct val="103800"/>
                </a:lnSpc>
                <a:spcBef>
                  <a:spcPts val="51"/>
                </a:spcBef>
              </a:pPr>
              <a:r>
                <a:rPr sz="900" spc="-39" dirty="0"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o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n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sz="900" spc="-20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  <a:r>
                <a:rPr sz="900" spc="-2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1" dirty="0" err="1">
                  <a:latin typeface="Arial" panose="020B0604020202020204" pitchFamily="34" charset="0"/>
                  <a:cs typeface="Arial" panose="020B0604020202020204" pitchFamily="34" charset="0"/>
                </a:rPr>
                <a:t>v</a:t>
              </a:r>
              <a:r>
                <a:rPr sz="900" spc="-28" dirty="0" err="1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r>
                <a:rPr sz="900" spc="-17" dirty="0" err="1">
                  <a:latin typeface="Arial" panose="020B0604020202020204" pitchFamily="34" charset="0"/>
                  <a:cs typeface="Arial" panose="020B0604020202020204" pitchFamily="34" charset="0"/>
                </a:rPr>
                <a:t>l</a:t>
              </a:r>
              <a:r>
                <a:rPr sz="900" spc="-31" dirty="0" err="1">
                  <a:latin typeface="Arial" panose="020B0604020202020204" pitchFamily="34" charset="0"/>
                  <a:cs typeface="Arial" panose="020B0604020202020204" pitchFamily="34" charset="0"/>
                </a:rPr>
                <a:t>o</a:t>
              </a:r>
              <a:r>
                <a:rPr sz="900" spc="-23" dirty="0" err="1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sz="900" spc="-17" dirty="0" err="1"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  <a:r>
                <a:rPr sz="900" spc="-31" dirty="0" err="1"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sz="900" spc="-28" dirty="0" err="1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sz="900" spc="-17" dirty="0" err="1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  <a:r>
                <a:rPr lang="fr-FR"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ou</a:t>
              </a:r>
              <a:r>
                <a:rPr lang="fr-FR"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  <a:r>
                <a:rPr lang="fr-FR"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lang="fr-FR" sz="900" spc="-28" dirty="0">
                  <a:latin typeface="Arial" panose="020B0604020202020204" pitchFamily="34" charset="0"/>
                  <a:cs typeface="Arial" panose="020B0604020202020204" pitchFamily="34" charset="0"/>
                </a:rPr>
                <a:t>s 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l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sz="900" spc="-28" dirty="0"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sz="900" spc="-23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ttit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ude</a:t>
              </a:r>
              <a:r>
                <a:rPr sz="900" spc="-20" dirty="0">
                  <a:latin typeface="Arial" panose="020B0604020202020204" pitchFamily="34" charset="0"/>
                  <a:cs typeface="Arial" panose="020B0604020202020204" pitchFamily="34" charset="0"/>
                </a:rPr>
                <a:t>s  </a:t>
              </a:r>
              <a:r>
                <a:rPr sz="900" spc="-28" dirty="0">
                  <a:latin typeface="Arial" panose="020B0604020202020204" pitchFamily="34" charset="0"/>
                  <a:cs typeface="Arial" panose="020B0604020202020204" pitchFamily="34" charset="0"/>
                </a:rPr>
                <a:t>attendues.</a:t>
              </a:r>
              <a:endParaRPr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object 141">
              <a:extLst>
                <a:ext uri="{FF2B5EF4-FFF2-40B4-BE49-F238E27FC236}">
                  <a16:creationId xmlns:a16="http://schemas.microsoft.com/office/drawing/2014/main" id="{85D85530-4EC1-4660-B227-6144D20F2555}"/>
                </a:ext>
              </a:extLst>
            </p:cNvPr>
            <p:cNvSpPr txBox="1"/>
            <p:nvPr/>
          </p:nvSpPr>
          <p:spPr>
            <a:xfrm>
              <a:off x="1812752" y="7272547"/>
              <a:ext cx="1447115" cy="354265"/>
            </a:xfrm>
            <a:prstGeom prst="rect">
              <a:avLst/>
            </a:prstGeom>
          </p:spPr>
          <p:txBody>
            <a:bodyPr vert="horz" wrap="square" lIns="0" tIns="6429" rIns="0" bIns="0" rtlCol="0">
              <a:spAutoFit/>
            </a:bodyPr>
            <a:lstStyle/>
            <a:p>
              <a:pPr marL="7144" marR="2858" algn="ctr">
                <a:lnSpc>
                  <a:spcPct val="103600"/>
                </a:lnSpc>
                <a:spcBef>
                  <a:spcPts val="51"/>
                </a:spcBef>
              </a:pPr>
              <a:r>
                <a:rPr sz="900" spc="-39" dirty="0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n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end</a:t>
              </a:r>
              <a:r>
                <a:rPr sz="900" spc="-23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sz="900" spc="-14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l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sz="900" spc="-28" dirty="0"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sz="900" spc="-14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iffi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  <a:r>
                <a:rPr sz="900" spc="-28" dirty="0">
                  <a:latin typeface="Arial" panose="020B0604020202020204" pitchFamily="34" charset="0"/>
                  <a:cs typeface="Arial" panose="020B0604020202020204" pitchFamily="34" charset="0"/>
                </a:rPr>
                <a:t>u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lt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é</a:t>
              </a:r>
              <a:r>
                <a:rPr sz="900" spc="-28" dirty="0"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sz="900" spc="-23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25" dirty="0">
                  <a:latin typeface="Arial" panose="020B0604020202020204" pitchFamily="34" charset="0"/>
                  <a:cs typeface="Arial" panose="020B0604020202020204" pitchFamily="34" charset="0"/>
                </a:rPr>
                <a:t>à  gé</a:t>
              </a:r>
              <a:r>
                <a:rPr sz="900" spc="-23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sz="900" spc="-20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sz="900" spc="-1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l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sz="900" spc="-28" dirty="0"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sz="900" spc="-14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f</a:t>
              </a:r>
              <a:r>
                <a:rPr sz="900" spc="-23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us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  <a:r>
                <a:rPr sz="900" spc="-23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ti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ons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,</a:t>
              </a:r>
              <a:r>
                <a:rPr sz="900" spc="-2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de</a:t>
              </a:r>
              <a:r>
                <a:rPr sz="900" spc="-20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sz="900" spc="-1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25" dirty="0">
                  <a:latin typeface="Arial" panose="020B0604020202020204" pitchFamily="34" charset="0"/>
                  <a:cs typeface="Arial" panose="020B0604020202020204" pitchFamily="34" charset="0"/>
                </a:rPr>
                <a:t>à  a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tt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end</a:t>
              </a:r>
              <a:r>
                <a:rPr sz="900" spc="-23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,</a:t>
              </a:r>
              <a:r>
                <a:rPr sz="900" spc="-2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v</a:t>
              </a:r>
              <a:r>
                <a:rPr sz="900" spc="-28" dirty="0">
                  <a:latin typeface="Arial" panose="020B0604020202020204" pitchFamily="34" charset="0"/>
                  <a:cs typeface="Arial" panose="020B0604020202020204" pitchFamily="34" charset="0"/>
                </a:rPr>
                <a:t>o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  <a:r>
                <a:rPr sz="900" spc="-23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sz="900" spc="-14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à</a:t>
              </a:r>
              <a:r>
                <a:rPr sz="900" spc="-14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23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enonc</a:t>
              </a:r>
              <a:r>
                <a:rPr sz="900" spc="-28" dirty="0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sz="900" spc="-23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,  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av</a:t>
              </a:r>
              <a:r>
                <a:rPr sz="900" spc="-28" dirty="0">
                  <a:latin typeface="Arial" panose="020B0604020202020204" pitchFamily="34" charset="0"/>
                  <a:cs typeface="Arial" panose="020B0604020202020204" pitchFamily="34" charset="0"/>
                </a:rPr>
                <a:t>ec</a:t>
              </a:r>
              <a:r>
                <a:rPr sz="900" spc="-23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env</a:t>
              </a:r>
              <a:r>
                <a:rPr sz="900" spc="-28" dirty="0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ill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anc</a:t>
              </a:r>
              <a:r>
                <a:rPr sz="900" spc="-28" dirty="0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..</a:t>
              </a:r>
              <a:endParaRPr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7" name="object 150">
              <a:extLst>
                <a:ext uri="{FF2B5EF4-FFF2-40B4-BE49-F238E27FC236}">
                  <a16:creationId xmlns:a16="http://schemas.microsoft.com/office/drawing/2014/main" id="{04BA1739-3C84-4F70-9EEE-306D9E7C89E1}"/>
                </a:ext>
              </a:extLst>
            </p:cNvPr>
            <p:cNvGrpSpPr/>
            <p:nvPr/>
          </p:nvGrpSpPr>
          <p:grpSpPr>
            <a:xfrm>
              <a:off x="3475094" y="5077514"/>
              <a:ext cx="1480930" cy="2153489"/>
              <a:chOff x="2272093" y="3640645"/>
              <a:chExt cx="945515" cy="1885950"/>
            </a:xfrm>
          </p:grpSpPr>
          <p:sp>
            <p:nvSpPr>
              <p:cNvPr id="26" name="object 151">
                <a:extLst>
                  <a:ext uri="{FF2B5EF4-FFF2-40B4-BE49-F238E27FC236}">
                    <a16:creationId xmlns:a16="http://schemas.microsoft.com/office/drawing/2014/main" id="{CEBBAB2D-042D-400D-9219-F62F0C2CE75C}"/>
                  </a:ext>
                </a:extLst>
              </p:cNvPr>
              <p:cNvSpPr/>
              <p:nvPr/>
            </p:nvSpPr>
            <p:spPr>
              <a:xfrm>
                <a:off x="2276855" y="3645408"/>
                <a:ext cx="459105" cy="1443355"/>
              </a:xfrm>
              <a:custGeom>
                <a:avLst/>
                <a:gdLst/>
                <a:ahLst/>
                <a:cxnLst/>
                <a:rect l="l" t="t" r="r" b="b"/>
                <a:pathLst>
                  <a:path w="459105" h="1443354">
                    <a:moveTo>
                      <a:pt x="242316" y="0"/>
                    </a:moveTo>
                    <a:lnTo>
                      <a:pt x="458724" y="417576"/>
                    </a:lnTo>
                  </a:path>
                  <a:path w="459105" h="1443354">
                    <a:moveTo>
                      <a:pt x="0" y="6096"/>
                    </a:moveTo>
                    <a:lnTo>
                      <a:pt x="233171" y="1443228"/>
                    </a:lnTo>
                  </a:path>
                </a:pathLst>
              </a:custGeom>
              <a:ln w="9144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7" name="object 152">
                <a:extLst>
                  <a:ext uri="{FF2B5EF4-FFF2-40B4-BE49-F238E27FC236}">
                    <a16:creationId xmlns:a16="http://schemas.microsoft.com/office/drawing/2014/main" id="{3CFBCD85-E44E-44B6-BF6E-B1DE1EDD9DBD}"/>
                  </a:ext>
                </a:extLst>
              </p:cNvPr>
              <p:cNvSpPr/>
              <p:nvPr/>
            </p:nvSpPr>
            <p:spPr>
              <a:xfrm>
                <a:off x="2436875" y="5067300"/>
                <a:ext cx="775970" cy="454659"/>
              </a:xfrm>
              <a:custGeom>
                <a:avLst/>
                <a:gdLst/>
                <a:ahLst/>
                <a:cxnLst/>
                <a:rect l="l" t="t" r="r" b="b"/>
                <a:pathLst>
                  <a:path w="775969" h="454660">
                    <a:moveTo>
                      <a:pt x="700024" y="0"/>
                    </a:moveTo>
                    <a:lnTo>
                      <a:pt x="75692" y="0"/>
                    </a:lnTo>
                    <a:lnTo>
                      <a:pt x="46237" y="5951"/>
                    </a:lnTo>
                    <a:lnTo>
                      <a:pt x="22177" y="22177"/>
                    </a:lnTo>
                    <a:lnTo>
                      <a:pt x="5951" y="46237"/>
                    </a:lnTo>
                    <a:lnTo>
                      <a:pt x="0" y="75692"/>
                    </a:lnTo>
                    <a:lnTo>
                      <a:pt x="0" y="378459"/>
                    </a:lnTo>
                    <a:lnTo>
                      <a:pt x="5951" y="407914"/>
                    </a:lnTo>
                    <a:lnTo>
                      <a:pt x="22177" y="431974"/>
                    </a:lnTo>
                    <a:lnTo>
                      <a:pt x="46237" y="448200"/>
                    </a:lnTo>
                    <a:lnTo>
                      <a:pt x="75692" y="454152"/>
                    </a:lnTo>
                    <a:lnTo>
                      <a:pt x="700024" y="454152"/>
                    </a:lnTo>
                    <a:lnTo>
                      <a:pt x="729478" y="448200"/>
                    </a:lnTo>
                    <a:lnTo>
                      <a:pt x="753538" y="431974"/>
                    </a:lnTo>
                    <a:lnTo>
                      <a:pt x="769764" y="407914"/>
                    </a:lnTo>
                    <a:lnTo>
                      <a:pt x="775716" y="378459"/>
                    </a:lnTo>
                    <a:lnTo>
                      <a:pt x="775716" y="75692"/>
                    </a:lnTo>
                    <a:lnTo>
                      <a:pt x="769764" y="46237"/>
                    </a:lnTo>
                    <a:lnTo>
                      <a:pt x="753538" y="22177"/>
                    </a:lnTo>
                    <a:lnTo>
                      <a:pt x="729478" y="5951"/>
                    </a:lnTo>
                    <a:lnTo>
                      <a:pt x="700024" y="0"/>
                    </a:lnTo>
                    <a:close/>
                  </a:path>
                </a:pathLst>
              </a:custGeom>
              <a:solidFill>
                <a:srgbClr val="BADFE2"/>
              </a:solidFill>
            </p:spPr>
            <p:txBody>
              <a:bodyPr wrap="square" lIns="0" tIns="0" rIns="0" bIns="0" rtlCol="0"/>
              <a:lstStyle/>
              <a:p>
                <a:endParaRPr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8" name="object 153">
                <a:extLst>
                  <a:ext uri="{FF2B5EF4-FFF2-40B4-BE49-F238E27FC236}">
                    <a16:creationId xmlns:a16="http://schemas.microsoft.com/office/drawing/2014/main" id="{E39B1878-232B-479F-AB8A-A2DA2B9BA4B7}"/>
                  </a:ext>
                </a:extLst>
              </p:cNvPr>
              <p:cNvSpPr/>
              <p:nvPr/>
            </p:nvSpPr>
            <p:spPr>
              <a:xfrm>
                <a:off x="2436875" y="5067300"/>
                <a:ext cx="775970" cy="454659"/>
              </a:xfrm>
              <a:custGeom>
                <a:avLst/>
                <a:gdLst/>
                <a:ahLst/>
                <a:cxnLst/>
                <a:rect l="l" t="t" r="r" b="b"/>
                <a:pathLst>
                  <a:path w="775969" h="454660">
                    <a:moveTo>
                      <a:pt x="0" y="75692"/>
                    </a:moveTo>
                    <a:lnTo>
                      <a:pt x="5951" y="46237"/>
                    </a:lnTo>
                    <a:lnTo>
                      <a:pt x="22177" y="22177"/>
                    </a:lnTo>
                    <a:lnTo>
                      <a:pt x="46237" y="5951"/>
                    </a:lnTo>
                    <a:lnTo>
                      <a:pt x="75692" y="0"/>
                    </a:lnTo>
                    <a:lnTo>
                      <a:pt x="700024" y="0"/>
                    </a:lnTo>
                    <a:lnTo>
                      <a:pt x="729478" y="5951"/>
                    </a:lnTo>
                    <a:lnTo>
                      <a:pt x="753538" y="22177"/>
                    </a:lnTo>
                    <a:lnTo>
                      <a:pt x="769764" y="46237"/>
                    </a:lnTo>
                    <a:lnTo>
                      <a:pt x="775716" y="75692"/>
                    </a:lnTo>
                    <a:lnTo>
                      <a:pt x="775716" y="378459"/>
                    </a:lnTo>
                    <a:lnTo>
                      <a:pt x="769764" y="407914"/>
                    </a:lnTo>
                    <a:lnTo>
                      <a:pt x="753538" y="431974"/>
                    </a:lnTo>
                    <a:lnTo>
                      <a:pt x="729478" y="448200"/>
                    </a:lnTo>
                    <a:lnTo>
                      <a:pt x="700024" y="454152"/>
                    </a:lnTo>
                    <a:lnTo>
                      <a:pt x="75692" y="454152"/>
                    </a:lnTo>
                    <a:lnTo>
                      <a:pt x="46237" y="448200"/>
                    </a:lnTo>
                    <a:lnTo>
                      <a:pt x="22177" y="431974"/>
                    </a:lnTo>
                    <a:lnTo>
                      <a:pt x="5951" y="407914"/>
                    </a:lnTo>
                    <a:lnTo>
                      <a:pt x="0" y="378459"/>
                    </a:lnTo>
                    <a:lnTo>
                      <a:pt x="0" y="75692"/>
                    </a:lnTo>
                    <a:close/>
                  </a:path>
                </a:pathLst>
              </a:custGeom>
              <a:ln w="9144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8" name="object 161">
              <a:extLst>
                <a:ext uri="{FF2B5EF4-FFF2-40B4-BE49-F238E27FC236}">
                  <a16:creationId xmlns:a16="http://schemas.microsoft.com/office/drawing/2014/main" id="{94384E91-6F0B-43D7-9A02-53300E452BAF}"/>
                </a:ext>
              </a:extLst>
            </p:cNvPr>
            <p:cNvSpPr/>
            <p:nvPr/>
          </p:nvSpPr>
          <p:spPr>
            <a:xfrm>
              <a:off x="2220229" y="5089912"/>
              <a:ext cx="995577" cy="1920444"/>
            </a:xfrm>
            <a:custGeom>
              <a:avLst/>
              <a:gdLst/>
              <a:ahLst/>
              <a:cxnLst/>
              <a:rect l="l" t="t" r="r" b="b"/>
              <a:pathLst>
                <a:path w="588644" h="1746885">
                  <a:moveTo>
                    <a:pt x="300228" y="0"/>
                  </a:moveTo>
                  <a:lnTo>
                    <a:pt x="27432" y="231648"/>
                  </a:lnTo>
                </a:path>
                <a:path w="588644" h="1746885">
                  <a:moveTo>
                    <a:pt x="588264" y="0"/>
                  </a:moveTo>
                  <a:lnTo>
                    <a:pt x="358140" y="1746504"/>
                  </a:lnTo>
                </a:path>
                <a:path w="588644" h="1746885">
                  <a:moveTo>
                    <a:pt x="528828" y="1524"/>
                  </a:moveTo>
                  <a:lnTo>
                    <a:pt x="0" y="1086612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object 166">
              <a:extLst>
                <a:ext uri="{FF2B5EF4-FFF2-40B4-BE49-F238E27FC236}">
                  <a16:creationId xmlns:a16="http://schemas.microsoft.com/office/drawing/2014/main" id="{CF1EE718-6AD6-40FC-9D77-3218EAADC098}"/>
                </a:ext>
              </a:extLst>
            </p:cNvPr>
            <p:cNvSpPr txBox="1"/>
            <p:nvPr/>
          </p:nvSpPr>
          <p:spPr>
            <a:xfrm>
              <a:off x="3904854" y="6775810"/>
              <a:ext cx="1012483" cy="354265"/>
            </a:xfrm>
            <a:prstGeom prst="rect">
              <a:avLst/>
            </a:prstGeom>
          </p:spPr>
          <p:txBody>
            <a:bodyPr vert="horz" wrap="square" lIns="0" tIns="6429" rIns="0" bIns="0" rtlCol="0">
              <a:spAutoFit/>
            </a:bodyPr>
            <a:lstStyle/>
            <a:p>
              <a:pPr marL="6787" marR="2858" algn="ctr">
                <a:lnSpc>
                  <a:spcPct val="103699"/>
                </a:lnSpc>
                <a:spcBef>
                  <a:spcPts val="51"/>
                </a:spcBef>
              </a:pPr>
              <a:r>
                <a:rPr sz="900" spc="-39" dirty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de</a:t>
              </a:r>
              <a:r>
                <a:rPr sz="900" spc="-20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sz="900" spc="-1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à</a:t>
              </a:r>
              <a:r>
                <a:rPr sz="900" spc="-2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den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tifi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sz="900" spc="-20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sz="900" spc="-1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l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sz="900" spc="-20" dirty="0">
                  <a:latin typeface="Arial" panose="020B0604020202020204" pitchFamily="34" charset="0"/>
                  <a:cs typeface="Arial" panose="020B0604020202020204" pitchFamily="34" charset="0"/>
                </a:rPr>
                <a:t>s  </a:t>
              </a:r>
              <a:r>
                <a:rPr sz="900" spc="-23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ess</a:t>
              </a:r>
              <a:r>
                <a:rPr sz="900" spc="-28" dirty="0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n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ti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,</a:t>
              </a:r>
              <a:r>
                <a:rPr sz="900" spc="-2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l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sz="900" spc="-20" dirty="0">
                  <a:latin typeface="Arial" panose="020B0604020202020204" pitchFamily="34" charset="0"/>
                  <a:cs typeface="Arial" panose="020B0604020202020204" pitchFamily="34" charset="0"/>
                </a:rPr>
                <a:t>s  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é</a:t>
              </a:r>
              <a:r>
                <a:rPr sz="900" spc="-51" dirty="0">
                  <a:latin typeface="Arial" panose="020B0604020202020204" pitchFamily="34" charset="0"/>
                  <a:cs typeface="Arial" panose="020B0604020202020204" pitchFamily="34" charset="0"/>
                </a:rPr>
                <a:t>m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o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ti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ons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,</a:t>
              </a:r>
              <a:r>
                <a:rPr sz="900" spc="-14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à</a:t>
              </a:r>
              <a:r>
                <a:rPr sz="900" spc="-2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l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sz="900" spc="-20" dirty="0">
                  <a:latin typeface="Arial" panose="020B0604020202020204" pitchFamily="34" charset="0"/>
                  <a:cs typeface="Arial" panose="020B0604020202020204" pitchFamily="34" charset="0"/>
                </a:rPr>
                <a:t>s  </a:t>
              </a:r>
              <a:r>
                <a:rPr sz="900" spc="-25" dirty="0">
                  <a:latin typeface="Arial" panose="020B0604020202020204" pitchFamily="34" charset="0"/>
                  <a:cs typeface="Arial" panose="020B0604020202020204" pitchFamily="34" charset="0"/>
                </a:rPr>
                <a:t>verbaliser.</a:t>
              </a:r>
              <a:endParaRPr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object 172">
              <a:extLst>
                <a:ext uri="{FF2B5EF4-FFF2-40B4-BE49-F238E27FC236}">
                  <a16:creationId xmlns:a16="http://schemas.microsoft.com/office/drawing/2014/main" id="{A0ADD992-2C54-458C-BE6A-B27EC658F2D0}"/>
                </a:ext>
              </a:extLst>
            </p:cNvPr>
            <p:cNvSpPr/>
            <p:nvPr/>
          </p:nvSpPr>
          <p:spPr>
            <a:xfrm>
              <a:off x="4289356" y="5022044"/>
              <a:ext cx="327217" cy="120363"/>
            </a:xfrm>
            <a:custGeom>
              <a:avLst/>
              <a:gdLst/>
              <a:ahLst/>
              <a:cxnLst/>
              <a:rect l="l" t="t" r="r" b="b"/>
              <a:pathLst>
                <a:path w="208914" h="105410">
                  <a:moveTo>
                    <a:pt x="0" y="0"/>
                  </a:moveTo>
                  <a:lnTo>
                    <a:pt x="208787" y="105156"/>
                  </a:lnTo>
                </a:path>
              </a:pathLst>
            </a:custGeom>
            <a:ln w="914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object 173">
              <a:extLst>
                <a:ext uri="{FF2B5EF4-FFF2-40B4-BE49-F238E27FC236}">
                  <a16:creationId xmlns:a16="http://schemas.microsoft.com/office/drawing/2014/main" id="{BDA8AC56-9775-4E31-8847-910DF7757B75}"/>
                </a:ext>
              </a:extLst>
            </p:cNvPr>
            <p:cNvSpPr txBox="1"/>
            <p:nvPr/>
          </p:nvSpPr>
          <p:spPr>
            <a:xfrm>
              <a:off x="4340082" y="5236012"/>
              <a:ext cx="1260133" cy="174883"/>
            </a:xfrm>
            <a:prstGeom prst="rect">
              <a:avLst/>
            </a:prstGeom>
          </p:spPr>
          <p:txBody>
            <a:bodyPr vert="horz" wrap="square" lIns="0" tIns="6787" rIns="0" bIns="0" rtlCol="0">
              <a:spAutoFit/>
            </a:bodyPr>
            <a:lstStyle/>
            <a:p>
              <a:pPr marL="48220" marR="2858" indent="-41434" algn="ctr">
                <a:lnSpc>
                  <a:spcPct val="103099"/>
                </a:lnSpc>
                <a:spcBef>
                  <a:spcPts val="53"/>
                </a:spcBef>
              </a:pPr>
              <a:r>
                <a:rPr sz="900" spc="-39" dirty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cc</a:t>
              </a:r>
              <a:r>
                <a:rPr sz="900" spc="-28" dirty="0">
                  <a:latin typeface="Arial" panose="020B0604020202020204" pitchFamily="34" charset="0"/>
                  <a:cs typeface="Arial" panose="020B0604020202020204" pitchFamily="34" charset="0"/>
                </a:rPr>
                <a:t>u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illi</a:t>
              </a:r>
              <a:r>
                <a:rPr sz="900" spc="-23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,</a:t>
              </a:r>
              <a:r>
                <a:rPr sz="900" spc="-8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que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ll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sz="900" spc="-6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que</a:t>
              </a:r>
              <a:r>
                <a:rPr sz="900" spc="-14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sz="900" spc="-28" dirty="0">
                  <a:latin typeface="Arial" panose="020B0604020202020204" pitchFamily="34" charset="0"/>
                  <a:cs typeface="Arial" panose="020B0604020202020204" pitchFamily="34" charset="0"/>
                </a:rPr>
                <a:t>o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it  l’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ttit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ude</a:t>
              </a:r>
              <a:r>
                <a:rPr sz="900" spc="-2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de</a:t>
              </a:r>
              <a:r>
                <a:rPr sz="900" spc="-14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l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r>
                <a:rPr sz="900" spc="-14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v</a:t>
              </a:r>
              <a:r>
                <a:rPr sz="900" spc="-28" dirty="0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ill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  <a:endParaRPr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object 202">
              <a:extLst>
                <a:ext uri="{FF2B5EF4-FFF2-40B4-BE49-F238E27FC236}">
                  <a16:creationId xmlns:a16="http://schemas.microsoft.com/office/drawing/2014/main" id="{DC5CB19B-247E-4D90-A131-11BFA4236C2D}"/>
                </a:ext>
              </a:extLst>
            </p:cNvPr>
            <p:cNvSpPr txBox="1"/>
            <p:nvPr/>
          </p:nvSpPr>
          <p:spPr>
            <a:xfrm>
              <a:off x="4149918" y="6281789"/>
              <a:ext cx="1075141" cy="265195"/>
            </a:xfrm>
            <a:prstGeom prst="rect">
              <a:avLst/>
            </a:prstGeom>
          </p:spPr>
          <p:txBody>
            <a:bodyPr vert="horz" wrap="square" lIns="0" tIns="6429" rIns="0" bIns="0" rtlCol="0">
              <a:spAutoFit/>
            </a:bodyPr>
            <a:lstStyle/>
            <a:p>
              <a:pPr marL="61079" marR="2858" indent="-54293" algn="ctr">
                <a:lnSpc>
                  <a:spcPct val="103800"/>
                </a:lnSpc>
                <a:spcBef>
                  <a:spcPts val="51"/>
                </a:spcBef>
              </a:pPr>
              <a:r>
                <a:rPr sz="900" b="1" spc="-28" dirty="0">
                  <a:latin typeface="Arial" panose="020B0604020202020204" pitchFamily="34" charset="0"/>
                  <a:cs typeface="Arial" panose="020B0604020202020204" pitchFamily="34" charset="0"/>
                </a:rPr>
                <a:t>Di</a:t>
              </a:r>
              <a:r>
                <a:rPr sz="900" b="1" spc="-31" dirty="0"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sz="900" b="1" spc="-34" dirty="0">
                  <a:latin typeface="Arial" panose="020B0604020202020204" pitchFamily="34" charset="0"/>
                  <a:cs typeface="Arial" panose="020B0604020202020204" pitchFamily="34" charset="0"/>
                </a:rPr>
                <a:t>soc</a:t>
              </a:r>
              <a:r>
                <a:rPr sz="900" b="1" spc="-17" dirty="0"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  <a:r>
                <a:rPr sz="900" b="1" spc="-31" dirty="0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sz="900" b="1" spc="-23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sz="900" b="1" spc="-2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25" dirty="0">
                  <a:latin typeface="Arial" panose="020B0604020202020204" pitchFamily="34" charset="0"/>
                  <a:cs typeface="Arial" panose="020B0604020202020204" pitchFamily="34" charset="0"/>
                </a:rPr>
                <a:t>cl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  <a:r>
                <a:rPr sz="900" spc="-23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sz="900" spc="-51" dirty="0">
                  <a:latin typeface="Arial" panose="020B0604020202020204" pitchFamily="34" charset="0"/>
                  <a:cs typeface="Arial" panose="020B0604020202020204" pitchFamily="34" charset="0"/>
                </a:rPr>
                <a:t>m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en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t  l’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en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f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an</a:t>
              </a:r>
              <a:r>
                <a:rPr sz="900" spc="-17" dirty="0"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  <a:r>
                <a:rPr sz="900" spc="-2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de</a:t>
              </a:r>
              <a:r>
                <a:rPr sz="900" spc="-14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sz="900" spc="-28" dirty="0">
                  <a:latin typeface="Arial" panose="020B0604020202020204" pitchFamily="34" charset="0"/>
                  <a:cs typeface="Arial" panose="020B0604020202020204" pitchFamily="34" charset="0"/>
                </a:rPr>
                <a:t>o</a:t>
              </a:r>
              <a:r>
                <a:rPr sz="900" spc="-23" dirty="0">
                  <a:latin typeface="Arial" panose="020B0604020202020204" pitchFamily="34" charset="0"/>
                  <a:cs typeface="Arial" panose="020B0604020202020204" pitchFamily="34" charset="0"/>
                </a:rPr>
                <a:t>n  </a:t>
              </a:r>
              <a:r>
                <a:rPr sz="900" spc="-31" dirty="0">
                  <a:latin typeface="Arial" panose="020B0604020202020204" pitchFamily="34" charset="0"/>
                  <a:cs typeface="Arial" panose="020B0604020202020204" pitchFamily="34" charset="0"/>
                </a:rPr>
                <a:t>comportement.</a:t>
              </a:r>
              <a:endParaRPr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object 203">
              <a:extLst>
                <a:ext uri="{FF2B5EF4-FFF2-40B4-BE49-F238E27FC236}">
                  <a16:creationId xmlns:a16="http://schemas.microsoft.com/office/drawing/2014/main" id="{10CA7E48-15D9-484F-998F-C9003F8731B0}"/>
                </a:ext>
              </a:extLst>
            </p:cNvPr>
            <p:cNvSpPr/>
            <p:nvPr/>
          </p:nvSpPr>
          <p:spPr>
            <a:xfrm>
              <a:off x="3620999" y="5075990"/>
              <a:ext cx="453529" cy="1081095"/>
            </a:xfrm>
            <a:custGeom>
              <a:avLst/>
              <a:gdLst/>
              <a:ahLst/>
              <a:cxnLst/>
              <a:rect l="l" t="t" r="r" b="b"/>
              <a:pathLst>
                <a:path w="289560" h="946785">
                  <a:moveTo>
                    <a:pt x="0" y="0"/>
                  </a:moveTo>
                  <a:lnTo>
                    <a:pt x="289559" y="946404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945893C7-7E9E-4F74-80E0-835F375C9502}"/>
                </a:ext>
              </a:extLst>
            </p:cNvPr>
            <p:cNvSpPr txBox="1"/>
            <p:nvPr/>
          </p:nvSpPr>
          <p:spPr>
            <a:xfrm>
              <a:off x="1062241" y="6266511"/>
              <a:ext cx="1158089" cy="6567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900" dirty="0">
                  <a:latin typeface="Arial" panose="020B0604020202020204" pitchFamily="34" charset="0"/>
                  <a:cs typeface="Arial" panose="020B0604020202020204" pitchFamily="34" charset="0"/>
                </a:rPr>
                <a:t>Adhérer aux principes de Rogers</a:t>
              </a:r>
            </a:p>
            <a:p>
              <a:pPr algn="ctr"/>
              <a:r>
                <a:rPr lang="fr-FR" sz="900" dirty="0">
                  <a:latin typeface="Arial" panose="020B0604020202020204" pitchFamily="34" charset="0"/>
                  <a:cs typeface="Arial" panose="020B0604020202020204" pitchFamily="34" charset="0"/>
                </a:rPr>
                <a:t>(empathie, considération positive inconditionnelle,…)</a:t>
              </a:r>
            </a:p>
          </p:txBody>
        </p:sp>
      </p:grpSp>
      <p:sp>
        <p:nvSpPr>
          <p:cNvPr id="44" name="object 196">
            <a:extLst>
              <a:ext uri="{FF2B5EF4-FFF2-40B4-BE49-F238E27FC236}">
                <a16:creationId xmlns:a16="http://schemas.microsoft.com/office/drawing/2014/main" id="{788143D6-D2C6-4460-8320-AB54F308A96E}"/>
              </a:ext>
            </a:extLst>
          </p:cNvPr>
          <p:cNvSpPr txBox="1"/>
          <p:nvPr/>
        </p:nvSpPr>
        <p:spPr>
          <a:xfrm>
            <a:off x="2373307" y="11822906"/>
            <a:ext cx="2111385" cy="93480"/>
          </a:xfrm>
          <a:prstGeom prst="rect">
            <a:avLst/>
          </a:prstGeom>
        </p:spPr>
        <p:txBody>
          <a:bodyPr vert="horz" wrap="square" lIns="0" tIns="6787" rIns="0" bIns="0" rtlCol="0">
            <a:spAutoFit/>
          </a:bodyPr>
          <a:lstStyle/>
          <a:p>
            <a:pPr marL="7144">
              <a:spcBef>
                <a:spcPts val="53"/>
              </a:spcBef>
            </a:pPr>
            <a:r>
              <a:rPr lang="fr-FR" sz="563" dirty="0">
                <a:latin typeface="Arial MT"/>
                <a:cs typeface="Arial MT"/>
              </a:rPr>
              <a:t>Adaptation de </a:t>
            </a:r>
            <a:r>
              <a:rPr sz="563" dirty="0">
                <a:latin typeface="Arial MT"/>
                <a:cs typeface="Arial MT"/>
              </a:rPr>
              <a:t>Pascale</a:t>
            </a:r>
            <a:r>
              <a:rPr sz="563" spc="-17" dirty="0">
                <a:latin typeface="Arial MT"/>
                <a:cs typeface="Arial MT"/>
              </a:rPr>
              <a:t> </a:t>
            </a:r>
            <a:r>
              <a:rPr sz="563" dirty="0">
                <a:latin typeface="Arial MT"/>
                <a:cs typeface="Arial MT"/>
              </a:rPr>
              <a:t>Mignot</a:t>
            </a:r>
            <a:r>
              <a:rPr sz="563" spc="-8" dirty="0">
                <a:latin typeface="Arial MT"/>
                <a:cs typeface="Arial MT"/>
              </a:rPr>
              <a:t> </a:t>
            </a:r>
            <a:r>
              <a:rPr sz="563" dirty="0">
                <a:latin typeface="Arial MT"/>
                <a:cs typeface="Arial MT"/>
              </a:rPr>
              <a:t>Vota,</a:t>
            </a:r>
            <a:r>
              <a:rPr sz="563" spc="-23" dirty="0">
                <a:latin typeface="Arial MT"/>
                <a:cs typeface="Arial MT"/>
              </a:rPr>
              <a:t> </a:t>
            </a:r>
            <a:r>
              <a:rPr sz="563" dirty="0">
                <a:latin typeface="Arial MT"/>
                <a:cs typeface="Arial MT"/>
              </a:rPr>
              <a:t>CPC</a:t>
            </a:r>
            <a:r>
              <a:rPr sz="563" spc="-6" dirty="0">
                <a:latin typeface="Arial MT"/>
                <a:cs typeface="Arial MT"/>
              </a:rPr>
              <a:t> </a:t>
            </a:r>
            <a:r>
              <a:rPr sz="563" dirty="0">
                <a:latin typeface="Arial MT"/>
                <a:cs typeface="Arial MT"/>
              </a:rPr>
              <a:t>Lyon</a:t>
            </a:r>
            <a:r>
              <a:rPr sz="563" spc="-3" dirty="0">
                <a:latin typeface="Arial MT"/>
                <a:cs typeface="Arial MT"/>
              </a:rPr>
              <a:t> </a:t>
            </a:r>
            <a:r>
              <a:rPr sz="563" dirty="0">
                <a:latin typeface="Arial MT"/>
                <a:cs typeface="Arial MT"/>
              </a:rPr>
              <a:t>5ème</a:t>
            </a:r>
            <a:r>
              <a:rPr sz="563" spc="-28" dirty="0">
                <a:latin typeface="Arial MT"/>
                <a:cs typeface="Arial MT"/>
              </a:rPr>
              <a:t> </a:t>
            </a:r>
            <a:r>
              <a:rPr sz="563" dirty="0">
                <a:latin typeface="Arial MT"/>
                <a:cs typeface="Arial MT"/>
              </a:rPr>
              <a:t>1er</a:t>
            </a:r>
            <a:r>
              <a:rPr sz="563" spc="-14" dirty="0">
                <a:latin typeface="Arial MT"/>
                <a:cs typeface="Arial MT"/>
              </a:rPr>
              <a:t> </a:t>
            </a:r>
            <a:r>
              <a:rPr sz="563" dirty="0">
                <a:latin typeface="Arial MT"/>
                <a:cs typeface="Arial MT"/>
              </a:rPr>
              <a:t>-</a:t>
            </a:r>
            <a:r>
              <a:rPr sz="563" spc="-11" dirty="0">
                <a:latin typeface="Arial MT"/>
                <a:cs typeface="Arial MT"/>
              </a:rPr>
              <a:t> 2017</a:t>
            </a:r>
            <a:endParaRPr sz="563" dirty="0">
              <a:latin typeface="Arial MT"/>
              <a:cs typeface="Arial MT"/>
            </a:endParaRPr>
          </a:p>
        </p:txBody>
      </p:sp>
      <p:sp>
        <p:nvSpPr>
          <p:cNvPr id="45" name="object 156">
            <a:extLst>
              <a:ext uri="{FF2B5EF4-FFF2-40B4-BE49-F238E27FC236}">
                <a16:creationId xmlns:a16="http://schemas.microsoft.com/office/drawing/2014/main" id="{EBD136F4-15D1-442F-96A1-BD33999F5363}"/>
              </a:ext>
            </a:extLst>
          </p:cNvPr>
          <p:cNvSpPr txBox="1"/>
          <p:nvPr/>
        </p:nvSpPr>
        <p:spPr>
          <a:xfrm>
            <a:off x="1509562" y="354313"/>
            <a:ext cx="3746274" cy="338619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66794" marR="54650" algn="ctr">
              <a:spcBef>
                <a:spcPts val="315"/>
              </a:spcBef>
            </a:pPr>
            <a:r>
              <a:rPr lang="fr-FR" sz="675" b="1" spc="-3" dirty="0">
                <a:latin typeface="Arial"/>
                <a:cs typeface="Arial"/>
              </a:rPr>
              <a:t>Exemples de </a:t>
            </a:r>
            <a:r>
              <a:rPr sz="675" b="1" dirty="0">
                <a:latin typeface="Arial"/>
                <a:cs typeface="Arial"/>
              </a:rPr>
              <a:t>postures, démarches et dispositifs </a:t>
            </a:r>
            <a:r>
              <a:rPr sz="675" b="1" spc="3" dirty="0">
                <a:latin typeface="Arial"/>
                <a:cs typeface="Arial"/>
              </a:rPr>
              <a:t> </a:t>
            </a:r>
            <a:r>
              <a:rPr sz="675" b="1" spc="-3" dirty="0">
                <a:latin typeface="Arial"/>
                <a:cs typeface="Arial"/>
              </a:rPr>
              <a:t>pédagogiques</a:t>
            </a:r>
            <a:r>
              <a:rPr sz="675" b="1" spc="14" dirty="0">
                <a:latin typeface="Arial"/>
                <a:cs typeface="Arial"/>
              </a:rPr>
              <a:t> </a:t>
            </a:r>
            <a:r>
              <a:rPr sz="675" b="1" dirty="0" err="1">
                <a:latin typeface="Arial"/>
                <a:cs typeface="Arial"/>
              </a:rPr>
              <a:t>favorables</a:t>
            </a:r>
            <a:r>
              <a:rPr sz="675" b="1" spc="107" dirty="0">
                <a:latin typeface="Arial"/>
                <a:cs typeface="Arial"/>
              </a:rPr>
              <a:t> </a:t>
            </a:r>
            <a:r>
              <a:rPr sz="675" b="1" spc="-3" dirty="0">
                <a:latin typeface="Arial"/>
                <a:cs typeface="Arial"/>
              </a:rPr>
              <a:t> </a:t>
            </a:r>
            <a:endParaRPr lang="fr-FR" sz="675" b="1" spc="-3" dirty="0">
              <a:latin typeface="Arial"/>
              <a:cs typeface="Arial"/>
            </a:endParaRPr>
          </a:p>
          <a:p>
            <a:pPr marL="66794" marR="54650" algn="ctr">
              <a:spcBef>
                <a:spcPts val="315"/>
              </a:spcBef>
            </a:pPr>
            <a:r>
              <a:rPr lang="fr-FR" sz="1013" b="1" spc="-3" dirty="0">
                <a:latin typeface="Arial"/>
                <a:cs typeface="Arial"/>
              </a:rPr>
              <a:t>Cycles 2 et 3</a:t>
            </a:r>
            <a:endParaRPr sz="67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2697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>
            <a:extLst>
              <a:ext uri="{FF2B5EF4-FFF2-40B4-BE49-F238E27FC236}">
                <a16:creationId xmlns:a16="http://schemas.microsoft.com/office/drawing/2014/main" id="{F6463191-C489-415B-932C-27F39867110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8419" y="3218549"/>
            <a:ext cx="5646331" cy="6853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757920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9640</TotalTime>
  <Words>1556</Words>
  <Application>Microsoft Office PowerPoint</Application>
  <PresentationFormat>Grand écran</PresentationFormat>
  <Paragraphs>194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6" baseType="lpstr">
      <vt:lpstr>SimSun</vt:lpstr>
      <vt:lpstr>Arial</vt:lpstr>
      <vt:lpstr>Arial MT</vt:lpstr>
      <vt:lpstr>Calibri</vt:lpstr>
      <vt:lpstr>Calibri Light</vt:lpstr>
      <vt:lpstr>Times New Roman</vt:lpstr>
      <vt:lpstr>Thème Office</vt:lpstr>
      <vt:lpstr>I. Identifier les problèmes de comportement des élèves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I. Identifier les problèmes de comportement des élèves</dc:title>
  <dc:creator>cpc-eps-avallon</dc:creator>
  <cp:lastModifiedBy>cpc-eps-avallon</cp:lastModifiedBy>
  <cp:revision>76</cp:revision>
  <cp:lastPrinted>2024-01-08T09:27:13Z</cp:lastPrinted>
  <dcterms:created xsi:type="dcterms:W3CDTF">2023-11-20T16:37:44Z</dcterms:created>
  <dcterms:modified xsi:type="dcterms:W3CDTF">2024-01-10T10:33:54Z</dcterms:modified>
</cp:coreProperties>
</file>